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9_5C088E5F.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9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A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3" r:id="rId3"/>
  </p:sldMasterIdLst>
  <p:notesMasterIdLst>
    <p:notesMasterId r:id="rId47"/>
  </p:notesMasterIdLst>
  <p:sldIdLst>
    <p:sldId id="258" r:id="rId4"/>
    <p:sldId id="256" r:id="rId5"/>
    <p:sldId id="262" r:id="rId6"/>
    <p:sldId id="275" r:id="rId7"/>
    <p:sldId id="263" r:id="rId8"/>
    <p:sldId id="265" r:id="rId9"/>
    <p:sldId id="264" r:id="rId10"/>
    <p:sldId id="266" r:id="rId11"/>
    <p:sldId id="281" r:id="rId12"/>
    <p:sldId id="284" r:id="rId13"/>
    <p:sldId id="285" r:id="rId14"/>
    <p:sldId id="259" r:id="rId15"/>
    <p:sldId id="260" r:id="rId16"/>
    <p:sldId id="267" r:id="rId17"/>
    <p:sldId id="268" r:id="rId18"/>
    <p:sldId id="261" r:id="rId19"/>
    <p:sldId id="291" r:id="rId20"/>
    <p:sldId id="292" r:id="rId21"/>
    <p:sldId id="293" r:id="rId22"/>
    <p:sldId id="294" r:id="rId23"/>
    <p:sldId id="295" r:id="rId24"/>
    <p:sldId id="296" r:id="rId25"/>
    <p:sldId id="297" r:id="rId26"/>
    <p:sldId id="298" r:id="rId27"/>
    <p:sldId id="299" r:id="rId28"/>
    <p:sldId id="300" r:id="rId29"/>
    <p:sldId id="301" r:id="rId30"/>
    <p:sldId id="280" r:id="rId31"/>
    <p:sldId id="303" r:id="rId32"/>
    <p:sldId id="304" r:id="rId33"/>
    <p:sldId id="305" r:id="rId34"/>
    <p:sldId id="306" r:id="rId35"/>
    <p:sldId id="307" r:id="rId36"/>
    <p:sldId id="308" r:id="rId37"/>
    <p:sldId id="282" r:id="rId38"/>
    <p:sldId id="272" r:id="rId39"/>
    <p:sldId id="309" r:id="rId40"/>
    <p:sldId id="310" r:id="rId41"/>
    <p:sldId id="311" r:id="rId42"/>
    <p:sldId id="312" r:id="rId43"/>
    <p:sldId id="283" r:id="rId44"/>
    <p:sldId id="273" r:id="rId45"/>
    <p:sldId id="27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25A805-0B42-AEE0-7A43-15E6B5D4523B}" name="Michelle Barnes" initials="MB" userId="450535594d2f6aad" providerId="Windows Live"/>
  <p188:author id="{62B2EB24-DC91-072E-2966-90AD70177A92}" name="Vaughn, Paula" initials="VP" userId="S::vaughnp@lincolntown.org::c9d32e56-b325-4f41-bc36-6a6daed11d41" providerId="AD"/>
  <p188:author id="{68F7E03E-419F-6FC8-FDF9-23FFE3553602}" name="Gary Taylor" initials="GT" userId="485fe91dafe8c5a0" providerId="Windows Live"/>
  <p188:author id="{95582667-6102-27E7-ED8E-01A166EB4B6B}" name="Guest User" initials="GU" userId="Guest User" providerId="Windows Live"/>
  <p188:author id="{62351B6F-1B20-3D5B-CA22-995AE1CEB9FF}" name="gary.taylor@brattle.com" initials="g" userId="e75b9333d093245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CCC"/>
    <a:srgbClr val="D9EAD3"/>
    <a:srgbClr val="009051"/>
    <a:srgbClr val="004225"/>
    <a:srgbClr val="521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5338" autoAdjust="0"/>
  </p:normalViewPr>
  <p:slideViewPr>
    <p:cSldViewPr snapToGrid="0">
      <p:cViewPr varScale="1">
        <p:scale>
          <a:sx n="106" d="100"/>
          <a:sy n="106"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comments/modernComment_109_5C088E5F.xml><?xml version="1.0" encoding="utf-8"?>
<p188:cmLst xmlns:a="http://schemas.openxmlformats.org/drawingml/2006/main" xmlns:r="http://schemas.openxmlformats.org/officeDocument/2006/relationships" xmlns:p188="http://schemas.microsoft.com/office/powerpoint/2018/8/main">
  <p188:cm id="{3810A5AD-95B9-4196-95BA-42619C8A3A7F}" authorId="{62B2EB24-DC91-072E-2966-90AD70177A92}" status="resolved" created="2023-05-31T15:32:19.688" complete="100000">
    <pc:sldMkLst xmlns:pc="http://schemas.microsoft.com/office/powerpoint/2013/main/command">
      <pc:docMk/>
      <pc:sldMk cId="1544064607" sldId="265"/>
    </pc:sldMkLst>
    <p188:txBody>
      <a:bodyPr/>
      <a:lstStyle/>
      <a:p>
        <a:r>
          <a:rPr lang="en-US"/>
          <a:t>I added the multi-board meeting to the timeline</a:t>
        </a:r>
      </a:p>
    </p188:txBody>
  </p188:cm>
</p188:cmLst>
</file>

<file path=ppt/comments/modernComment_119_0.xml><?xml version="1.0" encoding="utf-8"?>
<p188:cmLst xmlns:a="http://schemas.openxmlformats.org/drawingml/2006/main" xmlns:r="http://schemas.openxmlformats.org/officeDocument/2006/relationships" xmlns:p188="http://schemas.microsoft.com/office/powerpoint/2018/8/main">
  <p188:cm id="{6F35D600-B81D-4C63-9DCB-83814CF01147}" authorId="{62B2EB24-DC91-072E-2966-90AD70177A92}" status="resolved" created="2023-05-31T15:03:43.993" complete="100000">
    <pc:sldMkLst xmlns:pc="http://schemas.microsoft.com/office/powerpoint/2013/main/command">
      <pc:docMk/>
      <pc:sldMk cId="0" sldId="281"/>
    </pc:sldMkLst>
    <p188:txBody>
      <a:bodyPr/>
      <a:lstStyle/>
      <a:p>
        <a:r>
          <a:rPr lang="en-US"/>
          <a:t>Rahi, can we change the circle color around the bus stop from yellow to Navy?  Something that we can see.   Thanks!</a:t>
        </a:r>
      </a:p>
    </p188:txBody>
  </p188:cm>
</p188:cmLst>
</file>

<file path=ppt/comments/modernComment_11A_0.xml><?xml version="1.0" encoding="utf-8"?>
<p188:cmLst xmlns:a="http://schemas.openxmlformats.org/drawingml/2006/main" xmlns:r="http://schemas.openxmlformats.org/officeDocument/2006/relationships" xmlns:p188="http://schemas.microsoft.com/office/powerpoint/2018/8/main">
  <p188:cm id="{2CC6C9F2-7062-4E26-B500-9D4A2B574DCF}" authorId="{62B2EB24-DC91-072E-2966-90AD70177A92}" status="resolved" created="2023-05-31T15:18:27.721" complete="100000">
    <ac:deMkLst xmlns:ac="http://schemas.microsoft.com/office/drawing/2013/main/command">
      <pc:docMk xmlns:pc="http://schemas.microsoft.com/office/powerpoint/2013/main/command"/>
      <pc:sldMk xmlns:pc="http://schemas.microsoft.com/office/powerpoint/2013/main/command" cId="0" sldId="282"/>
      <ac:graphicFrameMk id="640" creationId="{00000000-0000-0000-0000-000000000000}"/>
    </ac:deMkLst>
    <p188:txBody>
      <a:bodyPr/>
      <a:lstStyle/>
      <a:p>
        <a:r>
          <a:rPr lang="en-US"/>
          <a:t>I adjusted the slide numbers to be correct</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8.jpeg"/><Relationship Id="rId4" Type="http://schemas.openxmlformats.org/officeDocument/2006/relationships/image" Target="../media/image19.png"/></Relationships>
</file>

<file path=ppt/diagrams/_rels/data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8.jpeg"/><Relationship Id="rId4"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C8BB5-91D0-48D8-A5DC-A569244ED5D4}" type="doc">
      <dgm:prSet loTypeId="urn:microsoft.com/office/officeart/2005/8/layout/vProcess5" loCatId="process" qsTypeId="urn:microsoft.com/office/officeart/2005/8/quickstyle/3d1" qsCatId="3D" csTypeId="urn:microsoft.com/office/officeart/2005/8/colors/accent1_1" csCatId="accent1" phldr="1"/>
      <dgm:spPr/>
      <dgm:t>
        <a:bodyPr/>
        <a:lstStyle/>
        <a:p>
          <a:endParaRPr lang="en-US"/>
        </a:p>
      </dgm:t>
    </dgm:pt>
    <dgm:pt modelId="{54751C37-6EBA-4B8E-B508-A3208CFA4079}">
      <dgm:prSet custT="1"/>
      <dgm:spPr>
        <a:ln>
          <a:solidFill>
            <a:srgbClr val="521B93"/>
          </a:solidFill>
        </a:ln>
      </dgm:spPr>
      <dgm:t>
        <a:bodyPr/>
        <a:lstStyle/>
        <a:p>
          <a:r>
            <a:rPr lang="en-US" sz="2100" dirty="0">
              <a:latin typeface="Arial Nova" panose="020B0504020202020204" pitchFamily="34" charset="0"/>
            </a:rPr>
            <a:t>Housing Choice Act was signed into law in 2021; compliance is not optional</a:t>
          </a:r>
        </a:p>
      </dgm:t>
    </dgm:pt>
    <dgm:pt modelId="{F05F9967-28F7-489A-AA61-6E89194909CC}" type="parTrans" cxnId="{6FC457FC-46D7-40C6-B60C-CB2D29676389}">
      <dgm:prSet/>
      <dgm:spPr/>
      <dgm:t>
        <a:bodyPr/>
        <a:lstStyle/>
        <a:p>
          <a:endParaRPr lang="en-US"/>
        </a:p>
      </dgm:t>
    </dgm:pt>
    <dgm:pt modelId="{C7D5633F-B7F9-469C-8980-BEF33C953153}" type="sibTrans" cxnId="{6FC457FC-46D7-40C6-B60C-CB2D29676389}">
      <dgm:prSet/>
      <dgm:spPr>
        <a:ln>
          <a:solidFill>
            <a:srgbClr val="521B93">
              <a:alpha val="90000"/>
            </a:srgbClr>
          </a:solidFill>
        </a:ln>
      </dgm:spPr>
      <dgm:t>
        <a:bodyPr/>
        <a:lstStyle/>
        <a:p>
          <a:endParaRPr lang="en-US"/>
        </a:p>
      </dgm:t>
    </dgm:pt>
    <dgm:pt modelId="{F2C44BE3-2499-4A4E-8D47-D71C612FA352}">
      <dgm:prSet custT="1"/>
      <dgm:spPr>
        <a:ln>
          <a:solidFill>
            <a:srgbClr val="521B93"/>
          </a:solidFill>
        </a:ln>
      </dgm:spPr>
      <dgm:t>
        <a:bodyPr/>
        <a:lstStyle/>
        <a:p>
          <a:r>
            <a:rPr lang="en-US" sz="2100" dirty="0">
              <a:latin typeface="Arial Nova" panose="020B0504020202020204" pitchFamily="34" charset="0"/>
            </a:rPr>
            <a:t>Section 3A of the law applies to 175 cities and towns that have or are adjacent to MBTA service</a:t>
          </a:r>
        </a:p>
      </dgm:t>
    </dgm:pt>
    <dgm:pt modelId="{E05F21AA-5852-4FDB-A1F6-89506A8124FD}" type="parTrans" cxnId="{53016FF7-D9EF-4634-984C-E12EA72EAF8A}">
      <dgm:prSet/>
      <dgm:spPr/>
      <dgm:t>
        <a:bodyPr/>
        <a:lstStyle/>
        <a:p>
          <a:endParaRPr lang="en-US"/>
        </a:p>
      </dgm:t>
    </dgm:pt>
    <dgm:pt modelId="{8D63C8E2-2D47-489D-A28E-7CCE803DD35D}" type="sibTrans" cxnId="{53016FF7-D9EF-4634-984C-E12EA72EAF8A}">
      <dgm:prSet/>
      <dgm:spPr>
        <a:ln>
          <a:solidFill>
            <a:srgbClr val="521B93">
              <a:alpha val="90000"/>
            </a:srgbClr>
          </a:solidFill>
        </a:ln>
      </dgm:spPr>
      <dgm:t>
        <a:bodyPr/>
        <a:lstStyle/>
        <a:p>
          <a:endParaRPr lang="en-US"/>
        </a:p>
      </dgm:t>
    </dgm:pt>
    <dgm:pt modelId="{83D828F6-63FD-6F4B-87F6-09EBC6847BE1}">
      <dgm:prSet custT="1"/>
      <dgm:spPr>
        <a:ln>
          <a:solidFill>
            <a:srgbClr val="521B93"/>
          </a:solidFill>
        </a:ln>
      </dgm:spPr>
      <dgm:t>
        <a:bodyPr/>
        <a:lstStyle/>
        <a:p>
          <a:pPr rtl="0"/>
          <a:r>
            <a:rPr lang="en-US" sz="2100" dirty="0">
              <a:latin typeface="Arial Nova"/>
            </a:rPr>
            <a:t>Commuter rail towns must approve a compliant </a:t>
          </a:r>
          <a:r>
            <a:rPr lang="en-US" sz="2100" dirty="0">
              <a:solidFill>
                <a:schemeClr val="tx1"/>
              </a:solidFill>
              <a:latin typeface="Arial Nova"/>
            </a:rPr>
            <a:t>district</a:t>
          </a:r>
          <a:r>
            <a:rPr lang="en-US" sz="2100" dirty="0">
              <a:latin typeface="Arial Nova"/>
            </a:rPr>
            <a:t> by December 2024</a:t>
          </a:r>
        </a:p>
      </dgm:t>
    </dgm:pt>
    <dgm:pt modelId="{F97F73D3-FE9E-F442-B700-AC6A59345635}" type="parTrans" cxnId="{DECC116D-286F-9045-8B95-5F0098B15F65}">
      <dgm:prSet/>
      <dgm:spPr/>
      <dgm:t>
        <a:bodyPr/>
        <a:lstStyle/>
        <a:p>
          <a:endParaRPr lang="en-US"/>
        </a:p>
      </dgm:t>
    </dgm:pt>
    <dgm:pt modelId="{F851E09D-30DD-554F-BC9D-CB49445133DC}" type="sibTrans" cxnId="{DECC116D-286F-9045-8B95-5F0098B15F65}">
      <dgm:prSet/>
      <dgm:spPr/>
      <dgm:t>
        <a:bodyPr/>
        <a:lstStyle/>
        <a:p>
          <a:endParaRPr lang="en-US"/>
        </a:p>
      </dgm:t>
    </dgm:pt>
    <dgm:pt modelId="{FECDFF42-90B1-5744-A1B5-5B287262012A}" type="pres">
      <dgm:prSet presAssocID="{786C8BB5-91D0-48D8-A5DC-A569244ED5D4}" presName="outerComposite" presStyleCnt="0">
        <dgm:presLayoutVars>
          <dgm:chMax val="5"/>
          <dgm:dir/>
          <dgm:resizeHandles val="exact"/>
        </dgm:presLayoutVars>
      </dgm:prSet>
      <dgm:spPr/>
    </dgm:pt>
    <dgm:pt modelId="{B1DF71FB-9E8A-E540-8056-ABE79819D538}" type="pres">
      <dgm:prSet presAssocID="{786C8BB5-91D0-48D8-A5DC-A569244ED5D4}" presName="dummyMaxCanvas" presStyleCnt="0">
        <dgm:presLayoutVars/>
      </dgm:prSet>
      <dgm:spPr/>
    </dgm:pt>
    <dgm:pt modelId="{96E626CA-521B-1343-96CC-734E75461212}" type="pres">
      <dgm:prSet presAssocID="{786C8BB5-91D0-48D8-A5DC-A569244ED5D4}" presName="ThreeNodes_1" presStyleLbl="node1" presStyleIdx="0" presStyleCnt="3">
        <dgm:presLayoutVars>
          <dgm:bulletEnabled val="1"/>
        </dgm:presLayoutVars>
      </dgm:prSet>
      <dgm:spPr/>
    </dgm:pt>
    <dgm:pt modelId="{F35C7F30-B579-A848-AB79-C31CFB9E27C8}" type="pres">
      <dgm:prSet presAssocID="{786C8BB5-91D0-48D8-A5DC-A569244ED5D4}" presName="ThreeNodes_2" presStyleLbl="node1" presStyleIdx="1" presStyleCnt="3">
        <dgm:presLayoutVars>
          <dgm:bulletEnabled val="1"/>
        </dgm:presLayoutVars>
      </dgm:prSet>
      <dgm:spPr/>
    </dgm:pt>
    <dgm:pt modelId="{A551CC33-AB6F-5B48-B772-CD97E3AAE11C}" type="pres">
      <dgm:prSet presAssocID="{786C8BB5-91D0-48D8-A5DC-A569244ED5D4}" presName="ThreeNodes_3" presStyleLbl="node1" presStyleIdx="2" presStyleCnt="3">
        <dgm:presLayoutVars>
          <dgm:bulletEnabled val="1"/>
        </dgm:presLayoutVars>
      </dgm:prSet>
      <dgm:spPr/>
    </dgm:pt>
    <dgm:pt modelId="{6B54400B-00C9-754C-9D40-C3F892E072F7}" type="pres">
      <dgm:prSet presAssocID="{786C8BB5-91D0-48D8-A5DC-A569244ED5D4}" presName="ThreeConn_1-2" presStyleLbl="fgAccFollowNode1" presStyleIdx="0" presStyleCnt="2">
        <dgm:presLayoutVars>
          <dgm:bulletEnabled val="1"/>
        </dgm:presLayoutVars>
      </dgm:prSet>
      <dgm:spPr/>
    </dgm:pt>
    <dgm:pt modelId="{D52612B3-27E8-9546-8BD4-4EAF1D598821}" type="pres">
      <dgm:prSet presAssocID="{786C8BB5-91D0-48D8-A5DC-A569244ED5D4}" presName="ThreeConn_2-3" presStyleLbl="fgAccFollowNode1" presStyleIdx="1" presStyleCnt="2">
        <dgm:presLayoutVars>
          <dgm:bulletEnabled val="1"/>
        </dgm:presLayoutVars>
      </dgm:prSet>
      <dgm:spPr/>
    </dgm:pt>
    <dgm:pt modelId="{A94CEBF5-EA34-574C-8A46-7E4C167AD1B3}" type="pres">
      <dgm:prSet presAssocID="{786C8BB5-91D0-48D8-A5DC-A569244ED5D4}" presName="ThreeNodes_1_text" presStyleLbl="node1" presStyleIdx="2" presStyleCnt="3">
        <dgm:presLayoutVars>
          <dgm:bulletEnabled val="1"/>
        </dgm:presLayoutVars>
      </dgm:prSet>
      <dgm:spPr/>
    </dgm:pt>
    <dgm:pt modelId="{BD6DD5C3-9C91-5742-A1FB-02CF2808504B}" type="pres">
      <dgm:prSet presAssocID="{786C8BB5-91D0-48D8-A5DC-A569244ED5D4}" presName="ThreeNodes_2_text" presStyleLbl="node1" presStyleIdx="2" presStyleCnt="3">
        <dgm:presLayoutVars>
          <dgm:bulletEnabled val="1"/>
        </dgm:presLayoutVars>
      </dgm:prSet>
      <dgm:spPr/>
    </dgm:pt>
    <dgm:pt modelId="{6AC834D3-E02E-0D40-9B3E-1B6111C4421B}" type="pres">
      <dgm:prSet presAssocID="{786C8BB5-91D0-48D8-A5DC-A569244ED5D4}" presName="ThreeNodes_3_text" presStyleLbl="node1" presStyleIdx="2" presStyleCnt="3">
        <dgm:presLayoutVars>
          <dgm:bulletEnabled val="1"/>
        </dgm:presLayoutVars>
      </dgm:prSet>
      <dgm:spPr/>
    </dgm:pt>
  </dgm:ptLst>
  <dgm:cxnLst>
    <dgm:cxn modelId="{63F5992A-2853-0B47-B685-0067CF179EAA}" type="presOf" srcId="{F2C44BE3-2499-4A4E-8D47-D71C612FA352}" destId="{BD6DD5C3-9C91-5742-A1FB-02CF2808504B}" srcOrd="1" destOrd="0" presId="urn:microsoft.com/office/officeart/2005/8/layout/vProcess5"/>
    <dgm:cxn modelId="{5CAE6B30-3776-9B4A-BD19-D078FC02F66B}" type="presOf" srcId="{54751C37-6EBA-4B8E-B508-A3208CFA4079}" destId="{A94CEBF5-EA34-574C-8A46-7E4C167AD1B3}" srcOrd="1" destOrd="0" presId="urn:microsoft.com/office/officeart/2005/8/layout/vProcess5"/>
    <dgm:cxn modelId="{F3158D6C-AE82-2142-BD7A-5880AC38D4EC}" type="presOf" srcId="{786C8BB5-91D0-48D8-A5DC-A569244ED5D4}" destId="{FECDFF42-90B1-5744-A1B5-5B287262012A}" srcOrd="0" destOrd="0" presId="urn:microsoft.com/office/officeart/2005/8/layout/vProcess5"/>
    <dgm:cxn modelId="{DECC116D-286F-9045-8B95-5F0098B15F65}" srcId="{786C8BB5-91D0-48D8-A5DC-A569244ED5D4}" destId="{83D828F6-63FD-6F4B-87F6-09EBC6847BE1}" srcOrd="2" destOrd="0" parTransId="{F97F73D3-FE9E-F442-B700-AC6A59345635}" sibTransId="{F851E09D-30DD-554F-BC9D-CB49445133DC}"/>
    <dgm:cxn modelId="{10F48452-9074-0147-B607-2015BF0F9559}" type="presOf" srcId="{C7D5633F-B7F9-469C-8980-BEF33C953153}" destId="{6B54400B-00C9-754C-9D40-C3F892E072F7}" srcOrd="0" destOrd="0" presId="urn:microsoft.com/office/officeart/2005/8/layout/vProcess5"/>
    <dgm:cxn modelId="{87551576-995B-8441-B7BC-1279EE172902}" type="presOf" srcId="{83D828F6-63FD-6F4B-87F6-09EBC6847BE1}" destId="{A551CC33-AB6F-5B48-B772-CD97E3AAE11C}" srcOrd="0" destOrd="0" presId="urn:microsoft.com/office/officeart/2005/8/layout/vProcess5"/>
    <dgm:cxn modelId="{0CDF218E-6C3D-DF4B-B1CC-117E25FEFC18}" type="presOf" srcId="{F2C44BE3-2499-4A4E-8D47-D71C612FA352}" destId="{F35C7F30-B579-A848-AB79-C31CFB9E27C8}" srcOrd="0" destOrd="0" presId="urn:microsoft.com/office/officeart/2005/8/layout/vProcess5"/>
    <dgm:cxn modelId="{AC8973BE-83C8-8F44-8FC5-B0130C6C9C74}" type="presOf" srcId="{54751C37-6EBA-4B8E-B508-A3208CFA4079}" destId="{96E626CA-521B-1343-96CC-734E75461212}" srcOrd="0" destOrd="0" presId="urn:microsoft.com/office/officeart/2005/8/layout/vProcess5"/>
    <dgm:cxn modelId="{B58214D7-1D41-364C-837F-363641672E9B}" type="presOf" srcId="{83D828F6-63FD-6F4B-87F6-09EBC6847BE1}" destId="{6AC834D3-E02E-0D40-9B3E-1B6111C4421B}" srcOrd="1" destOrd="0" presId="urn:microsoft.com/office/officeart/2005/8/layout/vProcess5"/>
    <dgm:cxn modelId="{3984D0E1-EF0E-6F47-B539-7505FF75178E}" type="presOf" srcId="{8D63C8E2-2D47-489D-A28E-7CCE803DD35D}" destId="{D52612B3-27E8-9546-8BD4-4EAF1D598821}" srcOrd="0" destOrd="0" presId="urn:microsoft.com/office/officeart/2005/8/layout/vProcess5"/>
    <dgm:cxn modelId="{53016FF7-D9EF-4634-984C-E12EA72EAF8A}" srcId="{786C8BB5-91D0-48D8-A5DC-A569244ED5D4}" destId="{F2C44BE3-2499-4A4E-8D47-D71C612FA352}" srcOrd="1" destOrd="0" parTransId="{E05F21AA-5852-4FDB-A1F6-89506A8124FD}" sibTransId="{8D63C8E2-2D47-489D-A28E-7CCE803DD35D}"/>
    <dgm:cxn modelId="{6FC457FC-46D7-40C6-B60C-CB2D29676389}" srcId="{786C8BB5-91D0-48D8-A5DC-A569244ED5D4}" destId="{54751C37-6EBA-4B8E-B508-A3208CFA4079}" srcOrd="0" destOrd="0" parTransId="{F05F9967-28F7-489A-AA61-6E89194909CC}" sibTransId="{C7D5633F-B7F9-469C-8980-BEF33C953153}"/>
    <dgm:cxn modelId="{E38E4DDE-8E2E-684C-94E6-9820AB623C6D}" type="presParOf" srcId="{FECDFF42-90B1-5744-A1B5-5B287262012A}" destId="{B1DF71FB-9E8A-E540-8056-ABE79819D538}" srcOrd="0" destOrd="0" presId="urn:microsoft.com/office/officeart/2005/8/layout/vProcess5"/>
    <dgm:cxn modelId="{671C38C1-69F9-C14A-8CEE-656EC2BFEBE8}" type="presParOf" srcId="{FECDFF42-90B1-5744-A1B5-5B287262012A}" destId="{96E626CA-521B-1343-96CC-734E75461212}" srcOrd="1" destOrd="0" presId="urn:microsoft.com/office/officeart/2005/8/layout/vProcess5"/>
    <dgm:cxn modelId="{9DEA9187-BB19-5447-925B-61331CA09010}" type="presParOf" srcId="{FECDFF42-90B1-5744-A1B5-5B287262012A}" destId="{F35C7F30-B579-A848-AB79-C31CFB9E27C8}" srcOrd="2" destOrd="0" presId="urn:microsoft.com/office/officeart/2005/8/layout/vProcess5"/>
    <dgm:cxn modelId="{13B67211-90C5-1F41-9515-30C89626C4A4}" type="presParOf" srcId="{FECDFF42-90B1-5744-A1B5-5B287262012A}" destId="{A551CC33-AB6F-5B48-B772-CD97E3AAE11C}" srcOrd="3" destOrd="0" presId="urn:microsoft.com/office/officeart/2005/8/layout/vProcess5"/>
    <dgm:cxn modelId="{F1303D77-EA16-194D-81FA-5DAA93EB65A1}" type="presParOf" srcId="{FECDFF42-90B1-5744-A1B5-5B287262012A}" destId="{6B54400B-00C9-754C-9D40-C3F892E072F7}" srcOrd="4" destOrd="0" presId="urn:microsoft.com/office/officeart/2005/8/layout/vProcess5"/>
    <dgm:cxn modelId="{16E3D54C-ABDE-E74E-8103-1B5A38294787}" type="presParOf" srcId="{FECDFF42-90B1-5744-A1B5-5B287262012A}" destId="{D52612B3-27E8-9546-8BD4-4EAF1D598821}" srcOrd="5" destOrd="0" presId="urn:microsoft.com/office/officeart/2005/8/layout/vProcess5"/>
    <dgm:cxn modelId="{F085B925-D43E-9B4B-B8D7-B0087DFF6D77}" type="presParOf" srcId="{FECDFF42-90B1-5744-A1B5-5B287262012A}" destId="{A94CEBF5-EA34-574C-8A46-7E4C167AD1B3}" srcOrd="6" destOrd="0" presId="urn:microsoft.com/office/officeart/2005/8/layout/vProcess5"/>
    <dgm:cxn modelId="{31098507-B481-E74A-A01A-CA33B3DD7B34}" type="presParOf" srcId="{FECDFF42-90B1-5744-A1B5-5B287262012A}" destId="{BD6DD5C3-9C91-5742-A1FB-02CF2808504B}" srcOrd="7" destOrd="0" presId="urn:microsoft.com/office/officeart/2005/8/layout/vProcess5"/>
    <dgm:cxn modelId="{30096C84-4EE8-594C-96D9-523C7E54682A}" type="presParOf" srcId="{FECDFF42-90B1-5744-A1B5-5B287262012A}" destId="{6AC834D3-E02E-0D40-9B3E-1B6111C4421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8F1C7D-B0E0-A649-AA01-E8964E548A1B}" type="doc">
      <dgm:prSet loTypeId="urn:microsoft.com/office/officeart/2005/8/layout/chevron1" loCatId="process" qsTypeId="urn:microsoft.com/office/officeart/2005/8/quickstyle/simple1" qsCatId="simple" csTypeId="urn:microsoft.com/office/officeart/2005/8/colors/accent1_2" csCatId="accent1" phldr="1"/>
      <dgm:spPr/>
    </dgm:pt>
    <dgm:pt modelId="{6C764DE3-8290-F04F-8AFC-AFAB0C797414}">
      <dgm:prSet phldrT="[Text]" custT="1"/>
      <dgm:spPr>
        <a:solidFill>
          <a:srgbClr val="521B93">
            <a:alpha val="20000"/>
          </a:srgbClr>
        </a:solidFill>
      </dgm:spPr>
      <dgm:t>
        <a:bodyPr/>
        <a:lstStyle/>
        <a:p>
          <a:pPr algn="ctr"/>
          <a:r>
            <a:rPr lang="en-US" sz="2400" b="1" dirty="0">
              <a:solidFill>
                <a:schemeClr val="tx1"/>
              </a:solidFill>
              <a:latin typeface="Arial Nova" panose="020B0504020202020204" pitchFamily="34" charset="0"/>
            </a:rPr>
            <a:t>Fall 2022</a:t>
          </a:r>
        </a:p>
      </dgm:t>
    </dgm:pt>
    <dgm:pt modelId="{EE175DD5-D5DB-8041-8124-7A11240DB3F3}" type="parTrans" cxnId="{A122874E-764D-234A-92C2-03E97FB052F6}">
      <dgm:prSet/>
      <dgm:spPr/>
      <dgm:t>
        <a:bodyPr/>
        <a:lstStyle/>
        <a:p>
          <a:endParaRPr lang="en-US"/>
        </a:p>
      </dgm:t>
    </dgm:pt>
    <dgm:pt modelId="{A27F46FD-084A-FF44-B772-06620617B467}" type="sibTrans" cxnId="{A122874E-764D-234A-92C2-03E97FB052F6}">
      <dgm:prSet/>
      <dgm:spPr>
        <a:solidFill>
          <a:srgbClr val="521B93">
            <a:alpha val="64000"/>
          </a:srgbClr>
        </a:solidFill>
      </dgm:spPr>
      <dgm:t>
        <a:bodyPr/>
        <a:lstStyle/>
        <a:p>
          <a:endParaRPr lang="en-US"/>
        </a:p>
      </dgm:t>
    </dgm:pt>
    <dgm:pt modelId="{05CFB7F6-7876-5A44-92A6-67F0D9A0140F}">
      <dgm:prSet phldrT="[Text]" custT="1"/>
      <dgm:spPr>
        <a:solidFill>
          <a:srgbClr val="521B93">
            <a:alpha val="30000"/>
          </a:srgbClr>
        </a:solidFill>
      </dgm:spPr>
      <dgm:t>
        <a:bodyPr/>
        <a:lstStyle/>
        <a:p>
          <a:pPr algn="ctr"/>
          <a:r>
            <a:rPr lang="en-US" sz="2400" b="1" dirty="0">
              <a:solidFill>
                <a:schemeClr val="tx1"/>
              </a:solidFill>
              <a:latin typeface="Arial Nova" panose="020B0504020202020204" pitchFamily="34" charset="0"/>
            </a:rPr>
            <a:t>Dec 2022</a:t>
          </a:r>
        </a:p>
      </dgm:t>
    </dgm:pt>
    <dgm:pt modelId="{4E9FA387-776B-7042-AE5E-A5EAC15B3372}" type="parTrans" cxnId="{0A93AD51-3D26-E24F-897E-DDADEBEE08A9}">
      <dgm:prSet/>
      <dgm:spPr/>
      <dgm:t>
        <a:bodyPr/>
        <a:lstStyle/>
        <a:p>
          <a:endParaRPr lang="en-US"/>
        </a:p>
      </dgm:t>
    </dgm:pt>
    <dgm:pt modelId="{35626019-00E5-884B-81B2-E68629D60ACE}" type="sibTrans" cxnId="{0A93AD51-3D26-E24F-897E-DDADEBEE08A9}">
      <dgm:prSet/>
      <dgm:spPr>
        <a:solidFill>
          <a:srgbClr val="521B93">
            <a:alpha val="64000"/>
          </a:srgbClr>
        </a:solidFill>
      </dgm:spPr>
      <dgm:t>
        <a:bodyPr/>
        <a:lstStyle/>
        <a:p>
          <a:endParaRPr lang="en-US"/>
        </a:p>
      </dgm:t>
    </dgm:pt>
    <dgm:pt modelId="{2F95655B-DDF1-0642-9A84-1E1A85E47433}">
      <dgm:prSet phldrT="[Text]" custT="1"/>
      <dgm:spPr>
        <a:solidFill>
          <a:srgbClr val="521B93">
            <a:alpha val="40000"/>
          </a:srgbClr>
        </a:solidFill>
      </dgm:spPr>
      <dgm:t>
        <a:bodyPr/>
        <a:lstStyle/>
        <a:p>
          <a:pPr algn="ctr"/>
          <a:r>
            <a:rPr lang="en-US" sz="2400" b="1" dirty="0">
              <a:solidFill>
                <a:schemeClr val="tx1"/>
              </a:solidFill>
              <a:latin typeface="Arial Nova" panose="020B0504020202020204" pitchFamily="34" charset="0"/>
            </a:rPr>
            <a:t>Jan 2023</a:t>
          </a:r>
        </a:p>
      </dgm:t>
    </dgm:pt>
    <dgm:pt modelId="{EC50A1AF-E7CC-E844-8F1C-2F8FDB131B2A}" type="parTrans" cxnId="{9D87CE31-CB56-7A48-B5D9-1040C9BF5CCF}">
      <dgm:prSet/>
      <dgm:spPr/>
      <dgm:t>
        <a:bodyPr/>
        <a:lstStyle/>
        <a:p>
          <a:endParaRPr lang="en-US"/>
        </a:p>
      </dgm:t>
    </dgm:pt>
    <dgm:pt modelId="{B27D67E6-2C08-7043-BD25-BF89FD7FD4A1}" type="sibTrans" cxnId="{9D87CE31-CB56-7A48-B5D9-1040C9BF5CCF}">
      <dgm:prSet/>
      <dgm:spPr/>
      <dgm:t>
        <a:bodyPr/>
        <a:lstStyle/>
        <a:p>
          <a:endParaRPr lang="en-US"/>
        </a:p>
      </dgm:t>
    </dgm:pt>
    <dgm:pt modelId="{1F3B7202-5D48-EE4E-8AE8-9FE046B329BE}">
      <dgm:prSet phldrT="[Text]" custT="1"/>
      <dgm:spPr>
        <a:noFill/>
        <a:ln w="25400">
          <a:solidFill>
            <a:srgbClr val="521B93"/>
          </a:solidFill>
        </a:ln>
      </dgm:spPr>
      <dgm:t>
        <a:bodyPr/>
        <a:lstStyle/>
        <a:p>
          <a:pPr algn="l"/>
          <a:r>
            <a:rPr lang="en-US" sz="1600" b="1" dirty="0">
              <a:solidFill>
                <a:schemeClr val="tx1"/>
              </a:solidFill>
              <a:latin typeface="Arial Nova" panose="020B0504020202020204" pitchFamily="34" charset="0"/>
            </a:rPr>
            <a:t>Lincoln submits interim compliance plan</a:t>
          </a:r>
        </a:p>
      </dgm:t>
    </dgm:pt>
    <dgm:pt modelId="{9DD17476-6FB6-9849-BEE4-202FB1AB46E8}" type="parTrans" cxnId="{737EAC8B-8CAF-3D4D-B3EF-4CED4E68E2ED}">
      <dgm:prSet/>
      <dgm:spPr/>
      <dgm:t>
        <a:bodyPr/>
        <a:lstStyle/>
        <a:p>
          <a:endParaRPr lang="en-US"/>
        </a:p>
      </dgm:t>
    </dgm:pt>
    <dgm:pt modelId="{1D5B4410-1CF4-7F42-9B1E-9FE6029F9D98}" type="sibTrans" cxnId="{737EAC8B-8CAF-3D4D-B3EF-4CED4E68E2ED}">
      <dgm:prSet/>
      <dgm:spPr/>
      <dgm:t>
        <a:bodyPr/>
        <a:lstStyle/>
        <a:p>
          <a:endParaRPr lang="en-US"/>
        </a:p>
      </dgm:t>
    </dgm:pt>
    <dgm:pt modelId="{29F1EE1A-D736-0048-A347-CD86AF42B9F6}">
      <dgm:prSet phldrT="[Text]" custT="1"/>
      <dgm:spPr>
        <a:noFill/>
        <a:ln w="25400">
          <a:solidFill>
            <a:srgbClr val="521B93"/>
          </a:solidFill>
        </a:ln>
      </dgm:spPr>
      <dgm:t>
        <a:bodyPr anchor="t"/>
        <a:lstStyle/>
        <a:p>
          <a:pPr algn="l"/>
          <a:r>
            <a:rPr lang="en-US" sz="1600" b="1" dirty="0">
              <a:solidFill>
                <a:schemeClr val="tx1"/>
              </a:solidFill>
              <a:latin typeface="Arial Nova" panose="020B0504020202020204" pitchFamily="34" charset="0"/>
            </a:rPr>
            <a:t>Select Board appoints HCAWG</a:t>
          </a:r>
        </a:p>
      </dgm:t>
    </dgm:pt>
    <dgm:pt modelId="{41A58BDE-AF9F-F644-92D0-5F5F94178397}" type="parTrans" cxnId="{CF781D58-8D13-764E-9433-239B39758353}">
      <dgm:prSet/>
      <dgm:spPr/>
      <dgm:t>
        <a:bodyPr/>
        <a:lstStyle/>
        <a:p>
          <a:endParaRPr lang="en-US"/>
        </a:p>
      </dgm:t>
    </dgm:pt>
    <dgm:pt modelId="{737567B0-DFAD-0644-9A3A-09B7279BE54B}" type="sibTrans" cxnId="{CF781D58-8D13-764E-9433-239B39758353}">
      <dgm:prSet/>
      <dgm:spPr/>
      <dgm:t>
        <a:bodyPr/>
        <a:lstStyle/>
        <a:p>
          <a:endParaRPr lang="en-US"/>
        </a:p>
      </dgm:t>
    </dgm:pt>
    <dgm:pt modelId="{AE16BDCC-85C3-4A41-9153-FBEC060BBCFE}">
      <dgm:prSet phldrT="[Text]" custT="1"/>
      <dgm:spPr>
        <a:noFill/>
        <a:ln w="25400">
          <a:solidFill>
            <a:srgbClr val="521B93"/>
          </a:solidFill>
        </a:ln>
      </dgm:spPr>
      <dgm:t>
        <a:bodyPr/>
        <a:lstStyle/>
        <a:p>
          <a:pPr algn="l"/>
          <a:r>
            <a:rPr lang="en-US" sz="1600" b="1" dirty="0">
              <a:solidFill>
                <a:schemeClr val="tx1"/>
              </a:solidFill>
              <a:latin typeface="Arial Nova" panose="020B0504020202020204" pitchFamily="34" charset="0"/>
            </a:rPr>
            <a:t>Lincoln awarded grant to hire Utile for technical assistance</a:t>
          </a:r>
        </a:p>
      </dgm:t>
    </dgm:pt>
    <dgm:pt modelId="{295D5AD9-8B66-874C-9C7F-614D845FBCD2}" type="parTrans" cxnId="{FE07735F-E2CB-9E44-8149-DBBC771D5065}">
      <dgm:prSet/>
      <dgm:spPr/>
      <dgm:t>
        <a:bodyPr/>
        <a:lstStyle/>
        <a:p>
          <a:endParaRPr lang="en-US"/>
        </a:p>
      </dgm:t>
    </dgm:pt>
    <dgm:pt modelId="{B27CD91B-2981-3F4D-9983-6B56CE15A4CF}" type="sibTrans" cxnId="{FE07735F-E2CB-9E44-8149-DBBC771D5065}">
      <dgm:prSet/>
      <dgm:spPr/>
      <dgm:t>
        <a:bodyPr/>
        <a:lstStyle/>
        <a:p>
          <a:endParaRPr lang="en-US"/>
        </a:p>
      </dgm:t>
    </dgm:pt>
    <dgm:pt modelId="{74B8A16E-00F4-D44E-8EF8-474BC8A80379}">
      <dgm:prSet phldrT="[Text]" custT="1"/>
      <dgm:spPr>
        <a:solidFill>
          <a:srgbClr val="521B93">
            <a:alpha val="50000"/>
          </a:srgbClr>
        </a:solidFill>
      </dgm:spPr>
      <dgm:t>
        <a:bodyPr/>
        <a:lstStyle/>
        <a:p>
          <a:pPr algn="l"/>
          <a:r>
            <a:rPr lang="en-US" sz="2400" b="1" dirty="0">
              <a:solidFill>
                <a:schemeClr val="tx1"/>
              </a:solidFill>
              <a:latin typeface="Arial Nova" panose="020B0504020202020204" pitchFamily="34" charset="0"/>
            </a:rPr>
            <a:t>June 2023</a:t>
          </a:r>
        </a:p>
      </dgm:t>
    </dgm:pt>
    <dgm:pt modelId="{895F175B-2FD2-D94A-A589-98B5CB7F965E}" type="parTrans" cxnId="{543BE4E9-9A43-2147-BD22-49CFE16D54DF}">
      <dgm:prSet/>
      <dgm:spPr/>
      <dgm:t>
        <a:bodyPr/>
        <a:lstStyle/>
        <a:p>
          <a:endParaRPr lang="en-US"/>
        </a:p>
      </dgm:t>
    </dgm:pt>
    <dgm:pt modelId="{397E744F-0727-3A41-AB6A-B608A8FE32ED}" type="sibTrans" cxnId="{543BE4E9-9A43-2147-BD22-49CFE16D54DF}">
      <dgm:prSet/>
      <dgm:spPr/>
      <dgm:t>
        <a:bodyPr/>
        <a:lstStyle/>
        <a:p>
          <a:endParaRPr lang="en-US"/>
        </a:p>
      </dgm:t>
    </dgm:pt>
    <dgm:pt modelId="{72735F9A-01A8-9749-80DE-115F5BCECAC2}">
      <dgm:prSet phldrT="[Text]" custT="1"/>
      <dgm:spPr>
        <a:noFill/>
        <a:ln w="25400">
          <a:solidFill>
            <a:srgbClr val="521B93"/>
          </a:solidFill>
        </a:ln>
      </dgm:spPr>
      <dgm:t>
        <a:bodyPr/>
        <a:lstStyle/>
        <a:p>
          <a:pPr algn="l" rtl="0"/>
          <a:r>
            <a:rPr lang="en-US" sz="1600" b="1" dirty="0">
              <a:solidFill>
                <a:schemeClr val="tx1"/>
              </a:solidFill>
              <a:latin typeface="Arial Nova"/>
            </a:rPr>
            <a:t>Public forums:       Solicit feedback on options for compliance to finalize districts</a:t>
          </a:r>
        </a:p>
      </dgm:t>
    </dgm:pt>
    <dgm:pt modelId="{59C44F57-C193-4E48-AC57-F996D39AE127}" type="parTrans" cxnId="{E0EBDA48-38BF-AC46-B9F1-8AF5C8FE3ED2}">
      <dgm:prSet/>
      <dgm:spPr/>
      <dgm:t>
        <a:bodyPr/>
        <a:lstStyle/>
        <a:p>
          <a:endParaRPr lang="en-US"/>
        </a:p>
      </dgm:t>
    </dgm:pt>
    <dgm:pt modelId="{FA04565B-A46D-9F48-B9C8-CE79F7A4A0D5}" type="sibTrans" cxnId="{E0EBDA48-38BF-AC46-B9F1-8AF5C8FE3ED2}">
      <dgm:prSet/>
      <dgm:spPr/>
      <dgm:t>
        <a:bodyPr/>
        <a:lstStyle/>
        <a:p>
          <a:endParaRPr lang="en-US"/>
        </a:p>
      </dgm:t>
    </dgm:pt>
    <dgm:pt modelId="{F9FB52DE-58F5-ED4D-8756-007715EE3573}">
      <dgm:prSet phldrT="[Text]" custT="1"/>
      <dgm:spPr>
        <a:noFill/>
        <a:ln w="25400">
          <a:solidFill>
            <a:srgbClr val="521B93"/>
          </a:solidFill>
        </a:ln>
      </dgm:spPr>
      <dgm:t>
        <a:bodyPr/>
        <a:lstStyle/>
        <a:p>
          <a:pPr algn="l"/>
          <a:r>
            <a:rPr lang="en-US" sz="1600" b="1" dirty="0">
              <a:solidFill>
                <a:schemeClr val="tx1"/>
              </a:solidFill>
              <a:latin typeface="Arial Nova" panose="020B0504020202020204" pitchFamily="34" charset="0"/>
            </a:rPr>
            <a:t>June 16 Public Forum – IN PERSON</a:t>
          </a:r>
        </a:p>
      </dgm:t>
    </dgm:pt>
    <dgm:pt modelId="{06F4A5A3-8616-9C41-BC1C-FA2B28F5BD76}" type="parTrans" cxnId="{3951C4EB-1C00-A34B-9CAE-9179B06A7966}">
      <dgm:prSet/>
      <dgm:spPr/>
      <dgm:t>
        <a:bodyPr/>
        <a:lstStyle/>
        <a:p>
          <a:endParaRPr lang="en-US"/>
        </a:p>
      </dgm:t>
    </dgm:pt>
    <dgm:pt modelId="{636998FC-FC1D-A148-9452-3243A59FEDB1}" type="sibTrans" cxnId="{3951C4EB-1C00-A34B-9CAE-9179B06A7966}">
      <dgm:prSet/>
      <dgm:spPr/>
      <dgm:t>
        <a:bodyPr/>
        <a:lstStyle/>
        <a:p>
          <a:endParaRPr lang="en-US"/>
        </a:p>
      </dgm:t>
    </dgm:pt>
    <dgm:pt modelId="{49E863CE-83FE-DF4F-AF4D-7AF6055DC5ED}">
      <dgm:prSet phldrT="[Text]" custT="1"/>
      <dgm:spPr>
        <a:solidFill>
          <a:srgbClr val="521B93">
            <a:alpha val="60000"/>
          </a:srgbClr>
        </a:solidFill>
      </dgm:spPr>
      <dgm:t>
        <a:bodyPr/>
        <a:lstStyle/>
        <a:p>
          <a:pPr algn="l"/>
          <a:r>
            <a:rPr lang="en-US" sz="2400" b="1" dirty="0">
              <a:solidFill>
                <a:schemeClr val="bg1"/>
              </a:solidFill>
              <a:latin typeface="Arial Nova" panose="020B0504020202020204" pitchFamily="34" charset="0"/>
            </a:rPr>
            <a:t>Sept 2023</a:t>
          </a:r>
        </a:p>
      </dgm:t>
    </dgm:pt>
    <dgm:pt modelId="{696E8008-36CD-6B48-BBFA-504A5D787409}" type="parTrans" cxnId="{E0D423A3-1642-4248-A621-FDC915A5C883}">
      <dgm:prSet/>
      <dgm:spPr/>
      <dgm:t>
        <a:bodyPr/>
        <a:lstStyle/>
        <a:p>
          <a:endParaRPr lang="en-US"/>
        </a:p>
      </dgm:t>
    </dgm:pt>
    <dgm:pt modelId="{13CD2956-42E2-3546-A78F-B91BF3ED5B98}" type="sibTrans" cxnId="{E0D423A3-1642-4248-A621-FDC915A5C883}">
      <dgm:prSet/>
      <dgm:spPr/>
      <dgm:t>
        <a:bodyPr/>
        <a:lstStyle/>
        <a:p>
          <a:endParaRPr lang="en-US"/>
        </a:p>
      </dgm:t>
    </dgm:pt>
    <dgm:pt modelId="{E976D5F5-8E35-7E40-9A18-FB9A190D5BB3}">
      <dgm:prSet phldrT="[Text]" custT="1"/>
      <dgm:spPr>
        <a:noFill/>
        <a:ln w="25400">
          <a:solidFill>
            <a:srgbClr val="521B93"/>
          </a:solidFill>
        </a:ln>
      </dgm:spPr>
      <dgm:t>
        <a:bodyPr/>
        <a:lstStyle/>
        <a:p>
          <a:pPr algn="l"/>
          <a:r>
            <a:rPr lang="en-US" sz="1600" b="1" dirty="0">
              <a:solidFill>
                <a:schemeClr val="tx1"/>
              </a:solidFill>
              <a:latin typeface="Arial Nova" panose="020B0504020202020204" pitchFamily="34" charset="0"/>
            </a:rPr>
            <a:t>State of the Town September 30th</a:t>
          </a:r>
        </a:p>
      </dgm:t>
    </dgm:pt>
    <dgm:pt modelId="{DB878D43-C275-BC4D-B22C-7F9B6AA430FA}" type="parTrans" cxnId="{5968DA92-3037-624E-9782-AF002882A71A}">
      <dgm:prSet/>
      <dgm:spPr/>
      <dgm:t>
        <a:bodyPr/>
        <a:lstStyle/>
        <a:p>
          <a:endParaRPr lang="en-US"/>
        </a:p>
      </dgm:t>
    </dgm:pt>
    <dgm:pt modelId="{E985889F-A3BF-F847-897B-E63B3505E079}" type="sibTrans" cxnId="{5968DA92-3037-624E-9782-AF002882A71A}">
      <dgm:prSet/>
      <dgm:spPr/>
      <dgm:t>
        <a:bodyPr/>
        <a:lstStyle/>
        <a:p>
          <a:endParaRPr lang="en-US"/>
        </a:p>
      </dgm:t>
    </dgm:pt>
    <dgm:pt modelId="{08EE693A-74FC-4A4E-9DE5-2BC69601DC07}">
      <dgm:prSet phldrT="[Text]" custT="1"/>
      <dgm:spPr>
        <a:noFill/>
        <a:ln w="25400">
          <a:solidFill>
            <a:srgbClr val="521B93"/>
          </a:solidFill>
        </a:ln>
      </dgm:spPr>
      <dgm:t>
        <a:bodyPr/>
        <a:lstStyle/>
        <a:p>
          <a:pPr algn="l"/>
          <a:r>
            <a:rPr lang="en-US" sz="1600" b="1" dirty="0">
              <a:solidFill>
                <a:schemeClr val="tx1"/>
              </a:solidFill>
              <a:latin typeface="Arial Nova"/>
            </a:rPr>
            <a:t>Present draft zoning bylaw; get community feedback</a:t>
          </a:r>
        </a:p>
      </dgm:t>
    </dgm:pt>
    <dgm:pt modelId="{9BABC87B-148D-8246-9128-4FA808C70C9F}" type="parTrans" cxnId="{42BDEC7A-066B-3140-A64A-24B40CEAEE85}">
      <dgm:prSet/>
      <dgm:spPr/>
      <dgm:t>
        <a:bodyPr/>
        <a:lstStyle/>
        <a:p>
          <a:endParaRPr lang="en-US"/>
        </a:p>
      </dgm:t>
    </dgm:pt>
    <dgm:pt modelId="{C7A9B4B1-0BE7-9A41-ACE6-34C06523345F}" type="sibTrans" cxnId="{42BDEC7A-066B-3140-A64A-24B40CEAEE85}">
      <dgm:prSet/>
      <dgm:spPr/>
      <dgm:t>
        <a:bodyPr/>
        <a:lstStyle/>
        <a:p>
          <a:endParaRPr lang="en-US"/>
        </a:p>
      </dgm:t>
    </dgm:pt>
    <dgm:pt modelId="{85FA97E7-0EC7-C04E-9447-3538B3ACC03A}">
      <dgm:prSet phldrT="[Text]" custT="1"/>
      <dgm:spPr>
        <a:solidFill>
          <a:srgbClr val="521B93">
            <a:alpha val="80000"/>
          </a:srgbClr>
        </a:solidFill>
      </dgm:spPr>
      <dgm:t>
        <a:bodyPr/>
        <a:lstStyle/>
        <a:p>
          <a:pPr algn="l"/>
          <a:r>
            <a:rPr lang="en-US" sz="2400" b="1" dirty="0">
              <a:solidFill>
                <a:schemeClr val="bg1"/>
              </a:solidFill>
              <a:latin typeface="Arial Nova" panose="020B0504020202020204" pitchFamily="34" charset="0"/>
            </a:rPr>
            <a:t>Mar 2024</a:t>
          </a:r>
        </a:p>
      </dgm:t>
    </dgm:pt>
    <dgm:pt modelId="{7ABB677C-8C5E-784B-8C52-8CDD85AE093D}" type="parTrans" cxnId="{C705A41D-F5C4-A14C-9583-67759D578534}">
      <dgm:prSet/>
      <dgm:spPr/>
      <dgm:t>
        <a:bodyPr/>
        <a:lstStyle/>
        <a:p>
          <a:endParaRPr lang="en-US"/>
        </a:p>
      </dgm:t>
    </dgm:pt>
    <dgm:pt modelId="{B646A695-4007-4B4E-8D7A-A6D099A6F973}" type="sibTrans" cxnId="{C705A41D-F5C4-A14C-9583-67759D578534}">
      <dgm:prSet/>
      <dgm:spPr/>
      <dgm:t>
        <a:bodyPr/>
        <a:lstStyle/>
        <a:p>
          <a:endParaRPr lang="en-US"/>
        </a:p>
      </dgm:t>
    </dgm:pt>
    <dgm:pt modelId="{5EC2A2CA-BB85-7544-8E54-F45A31B7C2B9}">
      <dgm:prSet phldrT="[Text]" custT="1"/>
      <dgm:spPr>
        <a:noFill/>
        <a:ln w="25400">
          <a:solidFill>
            <a:srgbClr val="521B93"/>
          </a:solidFill>
        </a:ln>
      </dgm:spPr>
      <dgm:t>
        <a:bodyPr/>
        <a:lstStyle/>
        <a:p>
          <a:pPr algn="l"/>
          <a:r>
            <a:rPr lang="en-US" sz="1600" b="1" dirty="0">
              <a:solidFill>
                <a:schemeClr val="tx1"/>
              </a:solidFill>
              <a:latin typeface="Arial Nova" panose="020B0504020202020204" pitchFamily="34" charset="0"/>
            </a:rPr>
            <a:t>TOWN MEETING VOTE ON ZONING BYLAW</a:t>
          </a:r>
        </a:p>
      </dgm:t>
    </dgm:pt>
    <dgm:pt modelId="{3FE80AE5-D2A0-B14D-AB2B-92A502F59AF9}" type="parTrans" cxnId="{BB0CAFDC-D4EA-914A-8169-C593E927D518}">
      <dgm:prSet/>
      <dgm:spPr/>
      <dgm:t>
        <a:bodyPr/>
        <a:lstStyle/>
        <a:p>
          <a:endParaRPr lang="en-US"/>
        </a:p>
      </dgm:t>
    </dgm:pt>
    <dgm:pt modelId="{E28F380E-DF8E-1743-B624-94C25034BD91}" type="sibTrans" cxnId="{BB0CAFDC-D4EA-914A-8169-C593E927D518}">
      <dgm:prSet/>
      <dgm:spPr/>
      <dgm:t>
        <a:bodyPr/>
        <a:lstStyle/>
        <a:p>
          <a:endParaRPr lang="en-US"/>
        </a:p>
      </dgm:t>
    </dgm:pt>
    <dgm:pt modelId="{CF80D64B-DC89-1E4D-929F-E95472FC70B9}">
      <dgm:prSet phldrT="[Text]" custT="1"/>
      <dgm:spPr>
        <a:solidFill>
          <a:srgbClr val="521B93">
            <a:alpha val="70000"/>
          </a:srgbClr>
        </a:solidFill>
      </dgm:spPr>
      <dgm:t>
        <a:bodyPr/>
        <a:lstStyle/>
        <a:p>
          <a:pPr algn="l"/>
          <a:r>
            <a:rPr lang="en-US" sz="2400" b="1" dirty="0">
              <a:solidFill>
                <a:schemeClr val="bg1"/>
              </a:solidFill>
              <a:latin typeface="Arial Nova" panose="020B0504020202020204" pitchFamily="34" charset="0"/>
            </a:rPr>
            <a:t>Dec 2023</a:t>
          </a:r>
        </a:p>
      </dgm:t>
    </dgm:pt>
    <dgm:pt modelId="{0138E042-50E3-F540-8EE1-13D2C296C6FC}" type="parTrans" cxnId="{9D59CF10-9772-A147-BE95-007F90D6FFEC}">
      <dgm:prSet/>
      <dgm:spPr/>
      <dgm:t>
        <a:bodyPr/>
        <a:lstStyle/>
        <a:p>
          <a:endParaRPr lang="en-US"/>
        </a:p>
      </dgm:t>
    </dgm:pt>
    <dgm:pt modelId="{E7ECF862-A394-A242-8DA8-6A2E7239EE27}" type="sibTrans" cxnId="{9D59CF10-9772-A147-BE95-007F90D6FFEC}">
      <dgm:prSet/>
      <dgm:spPr/>
      <dgm:t>
        <a:bodyPr/>
        <a:lstStyle/>
        <a:p>
          <a:endParaRPr lang="en-US"/>
        </a:p>
      </dgm:t>
    </dgm:pt>
    <dgm:pt modelId="{187F4AD3-A549-1745-89CC-9AE197B82651}">
      <dgm:prSet phldrT="[Text]" custT="1"/>
      <dgm:spPr>
        <a:noFill/>
        <a:ln w="25400">
          <a:solidFill>
            <a:srgbClr val="521B93"/>
          </a:solidFill>
        </a:ln>
      </dgm:spPr>
      <dgm:t>
        <a:bodyPr/>
        <a:lstStyle/>
        <a:p>
          <a:pPr algn="l" rtl="0"/>
          <a:r>
            <a:rPr lang="en-US" sz="1600" b="1" dirty="0">
              <a:solidFill>
                <a:schemeClr val="tx1"/>
              </a:solidFill>
              <a:latin typeface="Arial Nova"/>
            </a:rPr>
            <a:t>Submit HCA district model and   zoning bylaw language to DHCD for pre- approval</a:t>
          </a:r>
        </a:p>
      </dgm:t>
    </dgm:pt>
    <dgm:pt modelId="{B1A19853-898C-C646-99FC-921D8B96265C}" type="parTrans" cxnId="{7AE9208C-250F-0B43-B905-27BC7C55BD67}">
      <dgm:prSet/>
      <dgm:spPr/>
      <dgm:t>
        <a:bodyPr/>
        <a:lstStyle/>
        <a:p>
          <a:endParaRPr lang="en-US"/>
        </a:p>
      </dgm:t>
    </dgm:pt>
    <dgm:pt modelId="{3989B112-4750-204D-9561-786A5B7F0442}" type="sibTrans" cxnId="{7AE9208C-250F-0B43-B905-27BC7C55BD67}">
      <dgm:prSet/>
      <dgm:spPr/>
      <dgm:t>
        <a:bodyPr/>
        <a:lstStyle/>
        <a:p>
          <a:endParaRPr lang="en-US"/>
        </a:p>
      </dgm:t>
    </dgm:pt>
    <dgm:pt modelId="{325F23C6-7106-E74E-9185-E0FE64D5A3BB}">
      <dgm:prSet phldrT="[Text]" custT="1"/>
      <dgm:spPr>
        <a:noFill/>
        <a:ln w="25400">
          <a:solidFill>
            <a:srgbClr val="521B93"/>
          </a:solidFill>
        </a:ln>
      </dgm:spPr>
      <dgm:t>
        <a:bodyPr/>
        <a:lstStyle/>
        <a:p>
          <a:pPr algn="l" rtl="0"/>
          <a:r>
            <a:rPr lang="en-US" sz="1600" b="1" dirty="0">
              <a:solidFill>
                <a:schemeClr val="tx1"/>
              </a:solidFill>
              <a:latin typeface="Arial Nova"/>
            </a:rPr>
            <a:t>If approved, at Town Meeting, submit to DHCD and Attorney General</a:t>
          </a:r>
        </a:p>
      </dgm:t>
    </dgm:pt>
    <dgm:pt modelId="{5921F45F-5B08-CB40-986E-EDE0F72A2833}" type="parTrans" cxnId="{1C609736-401F-BC4C-B836-4D5BD44E12F0}">
      <dgm:prSet/>
      <dgm:spPr/>
      <dgm:t>
        <a:bodyPr/>
        <a:lstStyle/>
        <a:p>
          <a:endParaRPr lang="en-US"/>
        </a:p>
      </dgm:t>
    </dgm:pt>
    <dgm:pt modelId="{9E5E28CF-A4FB-5D41-B662-7111539A87E1}" type="sibTrans" cxnId="{1C609736-401F-BC4C-B836-4D5BD44E12F0}">
      <dgm:prSet/>
      <dgm:spPr/>
      <dgm:t>
        <a:bodyPr/>
        <a:lstStyle/>
        <a:p>
          <a:endParaRPr lang="en-US"/>
        </a:p>
      </dgm:t>
    </dgm:pt>
    <dgm:pt modelId="{852FA88D-2CC4-F448-A1EF-C9C5F44E586B}">
      <dgm:prSet phldrT="[Text]" custT="1"/>
      <dgm:spPr>
        <a:solidFill>
          <a:srgbClr val="521B93">
            <a:alpha val="90000"/>
          </a:srgbClr>
        </a:solidFill>
      </dgm:spPr>
      <dgm:t>
        <a:bodyPr/>
        <a:lstStyle/>
        <a:p>
          <a:pPr algn="l"/>
          <a:r>
            <a:rPr lang="en-US" sz="2400" b="1" dirty="0">
              <a:solidFill>
                <a:schemeClr val="bg1"/>
              </a:solidFill>
              <a:latin typeface="Arial Nova" panose="020B0504020202020204" pitchFamily="34" charset="0"/>
            </a:rPr>
            <a:t>Dec 2024</a:t>
          </a:r>
        </a:p>
      </dgm:t>
    </dgm:pt>
    <dgm:pt modelId="{4FAAA329-191F-3E42-BD4C-9E6E52FD1734}" type="parTrans" cxnId="{19D29880-7B56-814B-B8CA-46C07EACB2CB}">
      <dgm:prSet/>
      <dgm:spPr/>
      <dgm:t>
        <a:bodyPr/>
        <a:lstStyle/>
        <a:p>
          <a:endParaRPr lang="en-US"/>
        </a:p>
      </dgm:t>
    </dgm:pt>
    <dgm:pt modelId="{49E1D781-EA6F-E04A-AE47-3D44EA005828}" type="sibTrans" cxnId="{19D29880-7B56-814B-B8CA-46C07EACB2CB}">
      <dgm:prSet/>
      <dgm:spPr/>
      <dgm:t>
        <a:bodyPr/>
        <a:lstStyle/>
        <a:p>
          <a:endParaRPr lang="en-US"/>
        </a:p>
      </dgm:t>
    </dgm:pt>
    <dgm:pt modelId="{20279D09-BC74-844A-A229-AB83DFFC00C9}">
      <dgm:prSet phldrT="[Text]" custT="1"/>
      <dgm:spPr>
        <a:noFill/>
        <a:ln w="25400">
          <a:solidFill>
            <a:srgbClr val="521B93"/>
          </a:solidFill>
        </a:ln>
      </dgm:spPr>
      <dgm:t>
        <a:bodyPr/>
        <a:lstStyle/>
        <a:p>
          <a:pPr algn="l"/>
          <a:r>
            <a:rPr lang="en-US" sz="1600" b="1" dirty="0">
              <a:solidFill>
                <a:schemeClr val="tx1"/>
              </a:solidFill>
              <a:latin typeface="Arial Nova" panose="020B0504020202020204" pitchFamily="34" charset="0"/>
            </a:rPr>
            <a:t>Deadline for Commuter Rail towns to comply</a:t>
          </a:r>
        </a:p>
      </dgm:t>
    </dgm:pt>
    <dgm:pt modelId="{B1CDD380-6439-944B-9C52-28074AFA3B95}" type="parTrans" cxnId="{AF51449D-733A-174F-8A75-69291CFA7A41}">
      <dgm:prSet/>
      <dgm:spPr/>
      <dgm:t>
        <a:bodyPr/>
        <a:lstStyle/>
        <a:p>
          <a:endParaRPr lang="en-US"/>
        </a:p>
      </dgm:t>
    </dgm:pt>
    <dgm:pt modelId="{D6310113-3932-1A41-BD40-0905C070B0AE}" type="sibTrans" cxnId="{AF51449D-733A-174F-8A75-69291CFA7A41}">
      <dgm:prSet/>
      <dgm:spPr/>
      <dgm:t>
        <a:bodyPr/>
        <a:lstStyle/>
        <a:p>
          <a:endParaRPr lang="en-US"/>
        </a:p>
      </dgm:t>
    </dgm:pt>
    <dgm:pt modelId="{C65A7FA2-A930-744A-9C28-9A83324919D6}">
      <dgm:prSet phldrT="[Text]" custT="1"/>
      <dgm:spPr>
        <a:noFill/>
        <a:ln w="25400">
          <a:solidFill>
            <a:srgbClr val="521B93"/>
          </a:solidFill>
        </a:ln>
      </dgm:spPr>
      <dgm:t>
        <a:bodyPr/>
        <a:lstStyle/>
        <a:p>
          <a:pPr algn="l"/>
          <a:r>
            <a:rPr lang="en-US" sz="1600" b="1" i="1" dirty="0">
              <a:solidFill>
                <a:schemeClr val="tx1"/>
              </a:solidFill>
              <a:latin typeface="Arial Nova" panose="020B0504020202020204" pitchFamily="34" charset="0"/>
            </a:rPr>
            <a:t>Lincoln’s interim plan approved by state! Lincoln is currently in compliance with the HCA</a:t>
          </a:r>
        </a:p>
      </dgm:t>
    </dgm:pt>
    <dgm:pt modelId="{8690FFBF-868D-E345-A045-3C79BB481B98}" type="parTrans" cxnId="{88CD7C26-D7A5-4A49-8318-F8C57394BA67}">
      <dgm:prSet/>
      <dgm:spPr/>
      <dgm:t>
        <a:bodyPr/>
        <a:lstStyle/>
        <a:p>
          <a:endParaRPr lang="en-US"/>
        </a:p>
      </dgm:t>
    </dgm:pt>
    <dgm:pt modelId="{86041B01-1628-D849-87C2-DAF21335343A}" type="sibTrans" cxnId="{88CD7C26-D7A5-4A49-8318-F8C57394BA67}">
      <dgm:prSet/>
      <dgm:spPr/>
      <dgm:t>
        <a:bodyPr/>
        <a:lstStyle/>
        <a:p>
          <a:endParaRPr lang="en-US"/>
        </a:p>
      </dgm:t>
    </dgm:pt>
    <dgm:pt modelId="{D94C3BD3-2789-A547-B4B9-63707F5EF16F}">
      <dgm:prSet phldrT="[Text]" custT="1"/>
      <dgm:spPr>
        <a:noFill/>
        <a:ln w="25400">
          <a:solidFill>
            <a:srgbClr val="521B93"/>
          </a:solidFill>
        </a:ln>
      </dgm:spPr>
      <dgm:t>
        <a:bodyPr/>
        <a:lstStyle/>
        <a:p>
          <a:pPr algn="l"/>
          <a:r>
            <a:rPr lang="en-US" sz="1600" b="1" dirty="0">
              <a:solidFill>
                <a:schemeClr val="tx1"/>
              </a:solidFill>
              <a:latin typeface="Arial Nova" panose="020B0504020202020204" pitchFamily="34" charset="0"/>
            </a:rPr>
            <a:t>June 20 Public Forum – via ZOOM</a:t>
          </a:r>
        </a:p>
      </dgm:t>
    </dgm:pt>
    <dgm:pt modelId="{E64612C6-E113-F245-B527-EE911CBD7A05}" type="parTrans" cxnId="{79FFA22B-6B5B-674C-A60C-3588301BBD37}">
      <dgm:prSet/>
      <dgm:spPr/>
      <dgm:t>
        <a:bodyPr/>
        <a:lstStyle/>
        <a:p>
          <a:endParaRPr lang="en-US"/>
        </a:p>
      </dgm:t>
    </dgm:pt>
    <dgm:pt modelId="{1161892D-4AD3-0647-AA76-11D45D00A25F}" type="sibTrans" cxnId="{79FFA22B-6B5B-674C-A60C-3588301BBD37}">
      <dgm:prSet/>
      <dgm:spPr/>
      <dgm:t>
        <a:bodyPr/>
        <a:lstStyle/>
        <a:p>
          <a:endParaRPr lang="en-US"/>
        </a:p>
      </dgm:t>
    </dgm:pt>
    <dgm:pt modelId="{4DE69570-0A02-495C-B307-2E3F5416F824}">
      <dgm:prSet phldr="0"/>
      <dgm:spPr/>
      <dgm:t>
        <a:bodyPr/>
        <a:lstStyle/>
        <a:p>
          <a:pPr algn="l" rtl="0"/>
          <a:endParaRPr lang="en-US" b="1" dirty="0">
            <a:solidFill>
              <a:srgbClr val="FF0000"/>
            </a:solidFill>
            <a:latin typeface="Arial Nova"/>
          </a:endParaRPr>
        </a:p>
      </dgm:t>
    </dgm:pt>
    <dgm:pt modelId="{73BB4B27-202E-419D-883B-4BD618B364F1}" type="parTrans" cxnId="{C08A6152-E176-4B40-8866-39A69802CE2E}">
      <dgm:prSet/>
      <dgm:spPr/>
      <dgm:t>
        <a:bodyPr/>
        <a:lstStyle/>
        <a:p>
          <a:endParaRPr lang="en-US"/>
        </a:p>
      </dgm:t>
    </dgm:pt>
    <dgm:pt modelId="{B8F72C10-1246-41B7-AFBF-099447219F44}" type="sibTrans" cxnId="{C08A6152-E176-4B40-8866-39A69802CE2E}">
      <dgm:prSet/>
      <dgm:spPr/>
      <dgm:t>
        <a:bodyPr/>
        <a:lstStyle/>
        <a:p>
          <a:endParaRPr lang="en-US"/>
        </a:p>
      </dgm:t>
    </dgm:pt>
    <dgm:pt modelId="{6005483A-FF72-43BC-A8D7-5AA3D83B7129}">
      <dgm:prSet phldr="0"/>
      <dgm:spPr/>
      <dgm:t>
        <a:bodyPr/>
        <a:lstStyle/>
        <a:p>
          <a:pPr algn="l" rtl="0"/>
          <a:endParaRPr lang="en-US" b="1" dirty="0">
            <a:latin typeface="Arial Nova"/>
          </a:endParaRPr>
        </a:p>
      </dgm:t>
    </dgm:pt>
    <dgm:pt modelId="{58578DFA-0AD6-4421-9027-EA73F989460B}" type="parTrans" cxnId="{66A423FC-C62D-AF48-BF1C-AA8153E5241E}">
      <dgm:prSet/>
      <dgm:spPr/>
      <dgm:t>
        <a:bodyPr/>
        <a:lstStyle/>
        <a:p>
          <a:endParaRPr lang="en-US"/>
        </a:p>
      </dgm:t>
    </dgm:pt>
    <dgm:pt modelId="{13F74A7C-289E-4656-BDFF-DBA32D78A377}" type="sibTrans" cxnId="{66A423FC-C62D-AF48-BF1C-AA8153E5241E}">
      <dgm:prSet/>
      <dgm:spPr/>
      <dgm:t>
        <a:bodyPr/>
        <a:lstStyle/>
        <a:p>
          <a:endParaRPr lang="en-US"/>
        </a:p>
      </dgm:t>
    </dgm:pt>
    <dgm:pt modelId="{466805A1-33B3-40DE-A381-D3D12D2AF278}">
      <dgm:prSet phldrT="[Text]" custT="1"/>
      <dgm:spPr>
        <a:noFill/>
        <a:ln w="25400">
          <a:solidFill>
            <a:srgbClr val="521B93"/>
          </a:solidFill>
        </a:ln>
      </dgm:spPr>
      <dgm:t>
        <a:bodyPr/>
        <a:lstStyle/>
        <a:p>
          <a:pPr algn="l" rtl="0"/>
          <a:r>
            <a:rPr lang="en-US" sz="1600" b="1" dirty="0">
              <a:solidFill>
                <a:schemeClr val="tx1"/>
              </a:solidFill>
              <a:latin typeface="Arial Nova"/>
            </a:rPr>
            <a:t>June 6</a:t>
          </a:r>
          <a:r>
            <a:rPr lang="en-US" sz="1600" b="1" baseline="30000" dirty="0">
              <a:solidFill>
                <a:schemeClr val="tx1"/>
              </a:solidFill>
              <a:latin typeface="Arial Nova"/>
            </a:rPr>
            <a:t>th</a:t>
          </a:r>
          <a:r>
            <a:rPr lang="en-US" sz="1600" b="1" dirty="0">
              <a:solidFill>
                <a:schemeClr val="tx1"/>
              </a:solidFill>
              <a:latin typeface="Arial Nova"/>
            </a:rPr>
            <a:t> – Multi-Board Meeting</a:t>
          </a:r>
        </a:p>
      </dgm:t>
    </dgm:pt>
    <dgm:pt modelId="{F86A8136-FBFC-4ED0-80FC-DF2B6D1B4F6E}" type="parTrans" cxnId="{29F01D45-6915-4DC7-A316-DE726B69E52A}">
      <dgm:prSet/>
      <dgm:spPr/>
      <dgm:t>
        <a:bodyPr/>
        <a:lstStyle/>
        <a:p>
          <a:endParaRPr lang="en-US"/>
        </a:p>
      </dgm:t>
    </dgm:pt>
    <dgm:pt modelId="{E760E81E-DF49-4B83-9241-DF8AD8A8B6CF}" type="sibTrans" cxnId="{29F01D45-6915-4DC7-A316-DE726B69E52A}">
      <dgm:prSet/>
      <dgm:spPr/>
      <dgm:t>
        <a:bodyPr/>
        <a:lstStyle/>
        <a:p>
          <a:endParaRPr lang="en-US"/>
        </a:p>
      </dgm:t>
    </dgm:pt>
    <dgm:pt modelId="{F6A60E8C-858F-784A-A91F-145BA66CE370}" type="pres">
      <dgm:prSet presAssocID="{E68F1C7D-B0E0-A649-AA01-E8964E548A1B}" presName="Name0" presStyleCnt="0">
        <dgm:presLayoutVars>
          <dgm:dir/>
          <dgm:animLvl val="lvl"/>
          <dgm:resizeHandles val="exact"/>
        </dgm:presLayoutVars>
      </dgm:prSet>
      <dgm:spPr/>
    </dgm:pt>
    <dgm:pt modelId="{07843A7C-2B74-9E4A-AE8D-511A78EC1031}" type="pres">
      <dgm:prSet presAssocID="{6C764DE3-8290-F04F-8AFC-AFAB0C797414}" presName="composite" presStyleCnt="0"/>
      <dgm:spPr/>
    </dgm:pt>
    <dgm:pt modelId="{0FB0AA2E-0E76-9644-8D83-BB11E346E1C3}" type="pres">
      <dgm:prSet presAssocID="{6C764DE3-8290-F04F-8AFC-AFAB0C797414}" presName="parTx" presStyleLbl="node1" presStyleIdx="0" presStyleCnt="8">
        <dgm:presLayoutVars>
          <dgm:chMax val="0"/>
          <dgm:chPref val="0"/>
          <dgm:bulletEnabled val="1"/>
        </dgm:presLayoutVars>
      </dgm:prSet>
      <dgm:spPr/>
    </dgm:pt>
    <dgm:pt modelId="{235EE866-461D-7D41-83C2-9889806AE31F}" type="pres">
      <dgm:prSet presAssocID="{6C764DE3-8290-F04F-8AFC-AFAB0C797414}" presName="desTx" presStyleLbl="revTx" presStyleIdx="0" presStyleCnt="8">
        <dgm:presLayoutVars>
          <dgm:bulletEnabled val="1"/>
        </dgm:presLayoutVars>
      </dgm:prSet>
      <dgm:spPr/>
    </dgm:pt>
    <dgm:pt modelId="{F0BBD203-F5E0-D14C-BBCA-22592CC12590}" type="pres">
      <dgm:prSet presAssocID="{A27F46FD-084A-FF44-B772-06620617B467}" presName="space" presStyleCnt="0"/>
      <dgm:spPr/>
    </dgm:pt>
    <dgm:pt modelId="{5F04FF3A-3F59-AB40-96F2-161C4FD8F09D}" type="pres">
      <dgm:prSet presAssocID="{05CFB7F6-7876-5A44-92A6-67F0D9A0140F}" presName="composite" presStyleCnt="0"/>
      <dgm:spPr/>
    </dgm:pt>
    <dgm:pt modelId="{B7F955AD-9332-974F-A6A7-695A93D22152}" type="pres">
      <dgm:prSet presAssocID="{05CFB7F6-7876-5A44-92A6-67F0D9A0140F}" presName="parTx" presStyleLbl="node1" presStyleIdx="1" presStyleCnt="8">
        <dgm:presLayoutVars>
          <dgm:chMax val="0"/>
          <dgm:chPref val="0"/>
          <dgm:bulletEnabled val="1"/>
        </dgm:presLayoutVars>
      </dgm:prSet>
      <dgm:spPr/>
    </dgm:pt>
    <dgm:pt modelId="{33A7C366-5682-1145-A535-2999A3F36C84}" type="pres">
      <dgm:prSet presAssocID="{05CFB7F6-7876-5A44-92A6-67F0D9A0140F}" presName="desTx" presStyleLbl="revTx" presStyleIdx="1" presStyleCnt="8">
        <dgm:presLayoutVars>
          <dgm:bulletEnabled val="1"/>
        </dgm:presLayoutVars>
      </dgm:prSet>
      <dgm:spPr/>
    </dgm:pt>
    <dgm:pt modelId="{3360FE17-AEAE-F94B-B223-687EA6FFDA8A}" type="pres">
      <dgm:prSet presAssocID="{35626019-00E5-884B-81B2-E68629D60ACE}" presName="space" presStyleCnt="0"/>
      <dgm:spPr/>
    </dgm:pt>
    <dgm:pt modelId="{E5A2F57F-275B-BF48-A64B-B8CEC5BBD515}" type="pres">
      <dgm:prSet presAssocID="{2F95655B-DDF1-0642-9A84-1E1A85E47433}" presName="composite" presStyleCnt="0"/>
      <dgm:spPr/>
    </dgm:pt>
    <dgm:pt modelId="{1FFC38DB-E951-8442-9C7A-F21596996C5A}" type="pres">
      <dgm:prSet presAssocID="{2F95655B-DDF1-0642-9A84-1E1A85E47433}" presName="parTx" presStyleLbl="node1" presStyleIdx="2" presStyleCnt="8">
        <dgm:presLayoutVars>
          <dgm:chMax val="0"/>
          <dgm:chPref val="0"/>
          <dgm:bulletEnabled val="1"/>
        </dgm:presLayoutVars>
      </dgm:prSet>
      <dgm:spPr/>
    </dgm:pt>
    <dgm:pt modelId="{BEBFBE57-2653-9444-B70B-757A9EFF6AE7}" type="pres">
      <dgm:prSet presAssocID="{2F95655B-DDF1-0642-9A84-1E1A85E47433}" presName="desTx" presStyleLbl="revTx" presStyleIdx="2" presStyleCnt="8">
        <dgm:presLayoutVars>
          <dgm:bulletEnabled val="1"/>
        </dgm:presLayoutVars>
      </dgm:prSet>
      <dgm:spPr/>
    </dgm:pt>
    <dgm:pt modelId="{F4E2C8B9-886E-7548-878A-7E61CD798D80}" type="pres">
      <dgm:prSet presAssocID="{B27D67E6-2C08-7043-BD25-BF89FD7FD4A1}" presName="space" presStyleCnt="0"/>
      <dgm:spPr/>
    </dgm:pt>
    <dgm:pt modelId="{07C726C7-8AAB-6845-95D6-F535760BBF9D}" type="pres">
      <dgm:prSet presAssocID="{74B8A16E-00F4-D44E-8EF8-474BC8A80379}" presName="composite" presStyleCnt="0"/>
      <dgm:spPr/>
    </dgm:pt>
    <dgm:pt modelId="{9AAC2E5A-9E86-614F-95E2-10C77E234ABA}" type="pres">
      <dgm:prSet presAssocID="{74B8A16E-00F4-D44E-8EF8-474BC8A80379}" presName="parTx" presStyleLbl="node1" presStyleIdx="3" presStyleCnt="8">
        <dgm:presLayoutVars>
          <dgm:chMax val="0"/>
          <dgm:chPref val="0"/>
          <dgm:bulletEnabled val="1"/>
        </dgm:presLayoutVars>
      </dgm:prSet>
      <dgm:spPr/>
    </dgm:pt>
    <dgm:pt modelId="{7CA02269-7BB4-7248-AA8F-94EA284BBD96}" type="pres">
      <dgm:prSet presAssocID="{74B8A16E-00F4-D44E-8EF8-474BC8A80379}" presName="desTx" presStyleLbl="revTx" presStyleIdx="3" presStyleCnt="8">
        <dgm:presLayoutVars>
          <dgm:bulletEnabled val="1"/>
        </dgm:presLayoutVars>
      </dgm:prSet>
      <dgm:spPr/>
    </dgm:pt>
    <dgm:pt modelId="{77BF341B-E568-DA43-A6FA-CFB5D5C57B0D}" type="pres">
      <dgm:prSet presAssocID="{397E744F-0727-3A41-AB6A-B608A8FE32ED}" presName="space" presStyleCnt="0"/>
      <dgm:spPr/>
    </dgm:pt>
    <dgm:pt modelId="{E6AC0194-08A6-5D44-A026-8E4B5190843E}" type="pres">
      <dgm:prSet presAssocID="{49E863CE-83FE-DF4F-AF4D-7AF6055DC5ED}" presName="composite" presStyleCnt="0"/>
      <dgm:spPr/>
    </dgm:pt>
    <dgm:pt modelId="{AF220307-73E9-AA48-957E-7460935B5E6E}" type="pres">
      <dgm:prSet presAssocID="{49E863CE-83FE-DF4F-AF4D-7AF6055DC5ED}" presName="parTx" presStyleLbl="node1" presStyleIdx="4" presStyleCnt="8">
        <dgm:presLayoutVars>
          <dgm:chMax val="0"/>
          <dgm:chPref val="0"/>
          <dgm:bulletEnabled val="1"/>
        </dgm:presLayoutVars>
      </dgm:prSet>
      <dgm:spPr/>
    </dgm:pt>
    <dgm:pt modelId="{DA3E37D4-545A-1844-A16F-A976033A2803}" type="pres">
      <dgm:prSet presAssocID="{49E863CE-83FE-DF4F-AF4D-7AF6055DC5ED}" presName="desTx" presStyleLbl="revTx" presStyleIdx="4" presStyleCnt="8">
        <dgm:presLayoutVars>
          <dgm:bulletEnabled val="1"/>
        </dgm:presLayoutVars>
      </dgm:prSet>
      <dgm:spPr/>
    </dgm:pt>
    <dgm:pt modelId="{38547E0A-558E-F24E-AF13-4194EDBE7813}" type="pres">
      <dgm:prSet presAssocID="{13CD2956-42E2-3546-A78F-B91BF3ED5B98}" presName="space" presStyleCnt="0"/>
      <dgm:spPr/>
    </dgm:pt>
    <dgm:pt modelId="{193A744E-96DF-9246-849F-9A5C4C091E4B}" type="pres">
      <dgm:prSet presAssocID="{CF80D64B-DC89-1E4D-929F-E95472FC70B9}" presName="composite" presStyleCnt="0"/>
      <dgm:spPr/>
    </dgm:pt>
    <dgm:pt modelId="{71336825-C2DC-E74F-9947-E831564523E2}" type="pres">
      <dgm:prSet presAssocID="{CF80D64B-DC89-1E4D-929F-E95472FC70B9}" presName="parTx" presStyleLbl="node1" presStyleIdx="5" presStyleCnt="8">
        <dgm:presLayoutVars>
          <dgm:chMax val="0"/>
          <dgm:chPref val="0"/>
          <dgm:bulletEnabled val="1"/>
        </dgm:presLayoutVars>
      </dgm:prSet>
      <dgm:spPr/>
    </dgm:pt>
    <dgm:pt modelId="{31949FC2-01BD-CE42-BE5B-A51B7BDE0A78}" type="pres">
      <dgm:prSet presAssocID="{CF80D64B-DC89-1E4D-929F-E95472FC70B9}" presName="desTx" presStyleLbl="revTx" presStyleIdx="5" presStyleCnt="8">
        <dgm:presLayoutVars>
          <dgm:bulletEnabled val="1"/>
        </dgm:presLayoutVars>
      </dgm:prSet>
      <dgm:spPr/>
    </dgm:pt>
    <dgm:pt modelId="{1C1503A9-E7CB-6744-BEF3-F5CC269B1536}" type="pres">
      <dgm:prSet presAssocID="{E7ECF862-A394-A242-8DA8-6A2E7239EE27}" presName="space" presStyleCnt="0"/>
      <dgm:spPr/>
    </dgm:pt>
    <dgm:pt modelId="{B3CF31D7-5084-C64C-8357-11C7C2D9FAC4}" type="pres">
      <dgm:prSet presAssocID="{85FA97E7-0EC7-C04E-9447-3538B3ACC03A}" presName="composite" presStyleCnt="0"/>
      <dgm:spPr/>
    </dgm:pt>
    <dgm:pt modelId="{244F26AF-BC77-394A-B694-3192251F1936}" type="pres">
      <dgm:prSet presAssocID="{85FA97E7-0EC7-C04E-9447-3538B3ACC03A}" presName="parTx" presStyleLbl="node1" presStyleIdx="6" presStyleCnt="8">
        <dgm:presLayoutVars>
          <dgm:chMax val="0"/>
          <dgm:chPref val="0"/>
          <dgm:bulletEnabled val="1"/>
        </dgm:presLayoutVars>
      </dgm:prSet>
      <dgm:spPr/>
    </dgm:pt>
    <dgm:pt modelId="{BE16F5E7-C168-C449-84B1-AC8E09A1525D}" type="pres">
      <dgm:prSet presAssocID="{85FA97E7-0EC7-C04E-9447-3538B3ACC03A}" presName="desTx" presStyleLbl="revTx" presStyleIdx="6" presStyleCnt="8">
        <dgm:presLayoutVars>
          <dgm:bulletEnabled val="1"/>
        </dgm:presLayoutVars>
      </dgm:prSet>
      <dgm:spPr/>
    </dgm:pt>
    <dgm:pt modelId="{54010362-3A42-5F4F-95AB-BBF775CE965D}" type="pres">
      <dgm:prSet presAssocID="{B646A695-4007-4B4E-8D7A-A6D099A6F973}" presName="space" presStyleCnt="0"/>
      <dgm:spPr/>
    </dgm:pt>
    <dgm:pt modelId="{09F44723-75D2-E444-BA4F-93D057361F62}" type="pres">
      <dgm:prSet presAssocID="{852FA88D-2CC4-F448-A1EF-C9C5F44E586B}" presName="composite" presStyleCnt="0"/>
      <dgm:spPr/>
    </dgm:pt>
    <dgm:pt modelId="{F5DE9F11-8C6B-1F4A-A927-82439444D07F}" type="pres">
      <dgm:prSet presAssocID="{852FA88D-2CC4-F448-A1EF-C9C5F44E586B}" presName="parTx" presStyleLbl="node1" presStyleIdx="7" presStyleCnt="8">
        <dgm:presLayoutVars>
          <dgm:chMax val="0"/>
          <dgm:chPref val="0"/>
          <dgm:bulletEnabled val="1"/>
        </dgm:presLayoutVars>
      </dgm:prSet>
      <dgm:spPr/>
    </dgm:pt>
    <dgm:pt modelId="{328F3F66-F55A-344A-822B-BDD770C835D5}" type="pres">
      <dgm:prSet presAssocID="{852FA88D-2CC4-F448-A1EF-C9C5F44E586B}" presName="desTx" presStyleLbl="revTx" presStyleIdx="7" presStyleCnt="8">
        <dgm:presLayoutVars>
          <dgm:bulletEnabled val="1"/>
        </dgm:presLayoutVars>
      </dgm:prSet>
      <dgm:spPr/>
    </dgm:pt>
  </dgm:ptLst>
  <dgm:cxnLst>
    <dgm:cxn modelId="{9D59CF10-9772-A147-BE95-007F90D6FFEC}" srcId="{E68F1C7D-B0E0-A649-AA01-E8964E548A1B}" destId="{CF80D64B-DC89-1E4D-929F-E95472FC70B9}" srcOrd="5" destOrd="0" parTransId="{0138E042-50E3-F540-8EE1-13D2C296C6FC}" sibTransId="{E7ECF862-A394-A242-8DA8-6A2E7239EE27}"/>
    <dgm:cxn modelId="{81D23714-B651-BE49-8A95-BB83A33442AD}" type="presOf" srcId="{5EC2A2CA-BB85-7544-8E54-F45A31B7C2B9}" destId="{BE16F5E7-C168-C449-84B1-AC8E09A1525D}" srcOrd="0" destOrd="0" presId="urn:microsoft.com/office/officeart/2005/8/layout/chevron1"/>
    <dgm:cxn modelId="{C705A41D-F5C4-A14C-9583-67759D578534}" srcId="{E68F1C7D-B0E0-A649-AA01-E8964E548A1B}" destId="{85FA97E7-0EC7-C04E-9447-3538B3ACC03A}" srcOrd="6" destOrd="0" parTransId="{7ABB677C-8C5E-784B-8C52-8CDD85AE093D}" sibTransId="{B646A695-4007-4B4E-8D7A-A6D099A6F973}"/>
    <dgm:cxn modelId="{3E760820-5796-BE49-8EC8-1A3F8F320394}" type="presOf" srcId="{C65A7FA2-A930-744A-9C28-9A83324919D6}" destId="{BEBFBE57-2653-9444-B70B-757A9EFF6AE7}" srcOrd="0" destOrd="1" presId="urn:microsoft.com/office/officeart/2005/8/layout/chevron1"/>
    <dgm:cxn modelId="{88CD7C26-D7A5-4A49-8318-F8C57394BA67}" srcId="{2F95655B-DDF1-0642-9A84-1E1A85E47433}" destId="{C65A7FA2-A930-744A-9C28-9A83324919D6}" srcOrd="1" destOrd="0" parTransId="{8690FFBF-868D-E345-A045-3C79BB481B98}" sibTransId="{86041B01-1628-D849-87C2-DAF21335343A}"/>
    <dgm:cxn modelId="{79FFA22B-6B5B-674C-A60C-3588301BBD37}" srcId="{74B8A16E-00F4-D44E-8EF8-474BC8A80379}" destId="{D94C3BD3-2789-A547-B4B9-63707F5EF16F}" srcOrd="3" destOrd="0" parTransId="{E64612C6-E113-F245-B527-EE911CBD7A05}" sibTransId="{1161892D-4AD3-0647-AA76-11D45D00A25F}"/>
    <dgm:cxn modelId="{E70B112C-F95D-1B44-BA60-B104720402E0}" type="presOf" srcId="{852FA88D-2CC4-F448-A1EF-C9C5F44E586B}" destId="{F5DE9F11-8C6B-1F4A-A927-82439444D07F}" srcOrd="0" destOrd="0" presId="urn:microsoft.com/office/officeart/2005/8/layout/chevron1"/>
    <dgm:cxn modelId="{9D87CE31-CB56-7A48-B5D9-1040C9BF5CCF}" srcId="{E68F1C7D-B0E0-A649-AA01-E8964E548A1B}" destId="{2F95655B-DDF1-0642-9A84-1E1A85E47433}" srcOrd="2" destOrd="0" parTransId="{EC50A1AF-E7CC-E844-8F1C-2F8FDB131B2A}" sibTransId="{B27D67E6-2C08-7043-BD25-BF89FD7FD4A1}"/>
    <dgm:cxn modelId="{2F745E34-8565-834A-939D-408F729E2EAB}" type="presOf" srcId="{05CFB7F6-7876-5A44-92A6-67F0D9A0140F}" destId="{B7F955AD-9332-974F-A6A7-695A93D22152}" srcOrd="0" destOrd="0" presId="urn:microsoft.com/office/officeart/2005/8/layout/chevron1"/>
    <dgm:cxn modelId="{1C609736-401F-BC4C-B836-4D5BD44E12F0}" srcId="{85FA97E7-0EC7-C04E-9447-3538B3ACC03A}" destId="{325F23C6-7106-E74E-9185-E0FE64D5A3BB}" srcOrd="1" destOrd="0" parTransId="{5921F45F-5B08-CB40-986E-EDE0F72A2833}" sibTransId="{9E5E28CF-A4FB-5D41-B662-7111539A87E1}"/>
    <dgm:cxn modelId="{FE07735F-E2CB-9E44-8149-DBBC771D5065}" srcId="{2F95655B-DDF1-0642-9A84-1E1A85E47433}" destId="{AE16BDCC-85C3-4A41-9153-FBEC060BBCFE}" srcOrd="0" destOrd="0" parTransId="{295D5AD9-8B66-874C-9C7F-614D845FBCD2}" sibTransId="{B27CD91B-2981-3F4D-9983-6B56CE15A4CF}"/>
    <dgm:cxn modelId="{29F01D45-6915-4DC7-A316-DE726B69E52A}" srcId="{74B8A16E-00F4-D44E-8EF8-474BC8A80379}" destId="{466805A1-33B3-40DE-A381-D3D12D2AF278}" srcOrd="1" destOrd="0" parTransId="{F86A8136-FBFC-4ED0-80FC-DF2B6D1B4F6E}" sibTransId="{E760E81E-DF49-4B83-9241-DF8AD8A8B6CF}"/>
    <dgm:cxn modelId="{E0EBDA48-38BF-AC46-B9F1-8AF5C8FE3ED2}" srcId="{74B8A16E-00F4-D44E-8EF8-474BC8A80379}" destId="{72735F9A-01A8-9749-80DE-115F5BCECAC2}" srcOrd="0" destOrd="0" parTransId="{59C44F57-C193-4E48-AC57-F996D39AE127}" sibTransId="{FA04565B-A46D-9F48-B9C8-CE79F7A4A0D5}"/>
    <dgm:cxn modelId="{E905C74D-44CA-D94A-ABDF-D9CCF9B50836}" type="presOf" srcId="{74B8A16E-00F4-D44E-8EF8-474BC8A80379}" destId="{9AAC2E5A-9E86-614F-95E2-10C77E234ABA}" srcOrd="0" destOrd="0" presId="urn:microsoft.com/office/officeart/2005/8/layout/chevron1"/>
    <dgm:cxn modelId="{9B705B4E-872B-FD41-B144-EEDE0AAF0C33}" type="presOf" srcId="{F9FB52DE-58F5-ED4D-8756-007715EE3573}" destId="{7CA02269-7BB4-7248-AA8F-94EA284BBD96}" srcOrd="0" destOrd="2" presId="urn:microsoft.com/office/officeart/2005/8/layout/chevron1"/>
    <dgm:cxn modelId="{A122874E-764D-234A-92C2-03E97FB052F6}" srcId="{E68F1C7D-B0E0-A649-AA01-E8964E548A1B}" destId="{6C764DE3-8290-F04F-8AFC-AFAB0C797414}" srcOrd="0" destOrd="0" parTransId="{EE175DD5-D5DB-8041-8124-7A11240DB3F3}" sibTransId="{A27F46FD-084A-FF44-B772-06620617B467}"/>
    <dgm:cxn modelId="{36FC0151-9EC8-3F4E-A9CA-FCFCEFD068F9}" type="presOf" srcId="{6C764DE3-8290-F04F-8AFC-AFAB0C797414}" destId="{0FB0AA2E-0E76-9644-8D83-BB11E346E1C3}" srcOrd="0" destOrd="0" presId="urn:microsoft.com/office/officeart/2005/8/layout/chevron1"/>
    <dgm:cxn modelId="{0A93AD51-3D26-E24F-897E-DDADEBEE08A9}" srcId="{E68F1C7D-B0E0-A649-AA01-E8964E548A1B}" destId="{05CFB7F6-7876-5A44-92A6-67F0D9A0140F}" srcOrd="1" destOrd="0" parTransId="{4E9FA387-776B-7042-AE5E-A5EAC15B3372}" sibTransId="{35626019-00E5-884B-81B2-E68629D60ACE}"/>
    <dgm:cxn modelId="{C08A6152-E176-4B40-8866-39A69802CE2E}" srcId="{74B8A16E-00F4-D44E-8EF8-474BC8A80379}" destId="{4DE69570-0A02-495C-B307-2E3F5416F824}" srcOrd="4" destOrd="0" parTransId="{73BB4B27-202E-419D-883B-4BD618B364F1}" sibTransId="{B8F72C10-1246-41B7-AFBF-099447219F44}"/>
    <dgm:cxn modelId="{FEC50B57-9106-F146-A90E-1DC233C33BB5}" type="presOf" srcId="{E68F1C7D-B0E0-A649-AA01-E8964E548A1B}" destId="{F6A60E8C-858F-784A-A91F-145BA66CE370}" srcOrd="0" destOrd="0" presId="urn:microsoft.com/office/officeart/2005/8/layout/chevron1"/>
    <dgm:cxn modelId="{CF781D58-8D13-764E-9433-239B39758353}" srcId="{6C764DE3-8290-F04F-8AFC-AFAB0C797414}" destId="{29F1EE1A-D736-0048-A347-CD86AF42B9F6}" srcOrd="0" destOrd="0" parTransId="{41A58BDE-AF9F-F644-92D0-5F5F94178397}" sibTransId="{737567B0-DFAD-0644-9A3A-09B7279BE54B}"/>
    <dgm:cxn modelId="{21D8457A-1A82-8F48-801C-BD1146645BD2}" type="presOf" srcId="{49E863CE-83FE-DF4F-AF4D-7AF6055DC5ED}" destId="{AF220307-73E9-AA48-957E-7460935B5E6E}" srcOrd="0" destOrd="0" presId="urn:microsoft.com/office/officeart/2005/8/layout/chevron1"/>
    <dgm:cxn modelId="{42BDEC7A-066B-3140-A64A-24B40CEAEE85}" srcId="{49E863CE-83FE-DF4F-AF4D-7AF6055DC5ED}" destId="{08EE693A-74FC-4A4E-9DE5-2BC69601DC07}" srcOrd="1" destOrd="0" parTransId="{9BABC87B-148D-8246-9128-4FA808C70C9F}" sibTransId="{C7A9B4B1-0BE7-9A41-ACE6-34C06523345F}"/>
    <dgm:cxn modelId="{93D19E7C-DA7B-1640-92D1-8437416AEAC3}" type="presOf" srcId="{325F23C6-7106-E74E-9185-E0FE64D5A3BB}" destId="{BE16F5E7-C168-C449-84B1-AC8E09A1525D}" srcOrd="0" destOrd="1" presId="urn:microsoft.com/office/officeart/2005/8/layout/chevron1"/>
    <dgm:cxn modelId="{19D29880-7B56-814B-B8CA-46C07EACB2CB}" srcId="{E68F1C7D-B0E0-A649-AA01-E8964E548A1B}" destId="{852FA88D-2CC4-F448-A1EF-C9C5F44E586B}" srcOrd="7" destOrd="0" parTransId="{4FAAA329-191F-3E42-BD4C-9E6E52FD1734}" sibTransId="{49E1D781-EA6F-E04A-AE47-3D44EA005828}"/>
    <dgm:cxn modelId="{117C1F86-8180-B74A-8A27-D0383D00D7E5}" type="presOf" srcId="{20279D09-BC74-844A-A229-AB83DFFC00C9}" destId="{328F3F66-F55A-344A-822B-BDD770C835D5}" srcOrd="0" destOrd="0" presId="urn:microsoft.com/office/officeart/2005/8/layout/chevron1"/>
    <dgm:cxn modelId="{737EAC8B-8CAF-3D4D-B3EF-4CED4E68E2ED}" srcId="{05CFB7F6-7876-5A44-92A6-67F0D9A0140F}" destId="{1F3B7202-5D48-EE4E-8AE8-9FE046B329BE}" srcOrd="0" destOrd="0" parTransId="{9DD17476-6FB6-9849-BEE4-202FB1AB46E8}" sibTransId="{1D5B4410-1CF4-7F42-9B1E-9FE6029F9D98}"/>
    <dgm:cxn modelId="{7AE9208C-250F-0B43-B905-27BC7C55BD67}" srcId="{CF80D64B-DC89-1E4D-929F-E95472FC70B9}" destId="{187F4AD3-A549-1745-89CC-9AE197B82651}" srcOrd="0" destOrd="0" parTransId="{B1A19853-898C-C646-99FC-921D8B96265C}" sibTransId="{3989B112-4750-204D-9561-786A5B7F0442}"/>
    <dgm:cxn modelId="{620CC68F-FB84-6F4E-9046-4D240E129694}" type="presOf" srcId="{6005483A-FF72-43BC-A8D7-5AA3D83B7129}" destId="{7CA02269-7BB4-7248-AA8F-94EA284BBD96}" srcOrd="0" destOrd="5" presId="urn:microsoft.com/office/officeart/2005/8/layout/chevron1"/>
    <dgm:cxn modelId="{5968DA92-3037-624E-9782-AF002882A71A}" srcId="{49E863CE-83FE-DF4F-AF4D-7AF6055DC5ED}" destId="{E976D5F5-8E35-7E40-9A18-FB9A190D5BB3}" srcOrd="0" destOrd="0" parTransId="{DB878D43-C275-BC4D-B22C-7F9B6AA430FA}" sibTransId="{E985889F-A3BF-F847-897B-E63B3505E079}"/>
    <dgm:cxn modelId="{CE35E694-E92E-4537-9388-CF3A7ED867D7}" type="presOf" srcId="{466805A1-33B3-40DE-A381-D3D12D2AF278}" destId="{7CA02269-7BB4-7248-AA8F-94EA284BBD96}" srcOrd="0" destOrd="1" presId="urn:microsoft.com/office/officeart/2005/8/layout/chevron1"/>
    <dgm:cxn modelId="{AF51449D-733A-174F-8A75-69291CFA7A41}" srcId="{852FA88D-2CC4-F448-A1EF-C9C5F44E586B}" destId="{20279D09-BC74-844A-A229-AB83DFFC00C9}" srcOrd="0" destOrd="0" parTransId="{B1CDD380-6439-944B-9C52-28074AFA3B95}" sibTransId="{D6310113-3932-1A41-BD40-0905C070B0AE}"/>
    <dgm:cxn modelId="{E0D423A3-1642-4248-A621-FDC915A5C883}" srcId="{E68F1C7D-B0E0-A649-AA01-E8964E548A1B}" destId="{49E863CE-83FE-DF4F-AF4D-7AF6055DC5ED}" srcOrd="4" destOrd="0" parTransId="{696E8008-36CD-6B48-BBFA-504A5D787409}" sibTransId="{13CD2956-42E2-3546-A78F-B91BF3ED5B98}"/>
    <dgm:cxn modelId="{448096B7-F463-7C4E-B47E-9F491DE008B0}" type="presOf" srcId="{4DE69570-0A02-495C-B307-2E3F5416F824}" destId="{7CA02269-7BB4-7248-AA8F-94EA284BBD96}" srcOrd="0" destOrd="4" presId="urn:microsoft.com/office/officeart/2005/8/layout/chevron1"/>
    <dgm:cxn modelId="{D3E13CBE-86BE-8941-81EB-5706F6281922}" type="presOf" srcId="{187F4AD3-A549-1745-89CC-9AE197B82651}" destId="{31949FC2-01BD-CE42-BE5B-A51B7BDE0A78}" srcOrd="0" destOrd="0" presId="urn:microsoft.com/office/officeart/2005/8/layout/chevron1"/>
    <dgm:cxn modelId="{8FE882BE-224E-D745-B7B6-48B9A207A98F}" type="presOf" srcId="{AE16BDCC-85C3-4A41-9153-FBEC060BBCFE}" destId="{BEBFBE57-2653-9444-B70B-757A9EFF6AE7}" srcOrd="0" destOrd="0" presId="urn:microsoft.com/office/officeart/2005/8/layout/chevron1"/>
    <dgm:cxn modelId="{A78810D1-EC25-A741-8CB6-2F795604588E}" type="presOf" srcId="{85FA97E7-0EC7-C04E-9447-3538B3ACC03A}" destId="{244F26AF-BC77-394A-B694-3192251F1936}" srcOrd="0" destOrd="0" presId="urn:microsoft.com/office/officeart/2005/8/layout/chevron1"/>
    <dgm:cxn modelId="{5B4F57D5-57AD-3C43-88DB-7CE079C6F5F3}" type="presOf" srcId="{E976D5F5-8E35-7E40-9A18-FB9A190D5BB3}" destId="{DA3E37D4-545A-1844-A16F-A976033A2803}" srcOrd="0" destOrd="0" presId="urn:microsoft.com/office/officeart/2005/8/layout/chevron1"/>
    <dgm:cxn modelId="{BB0CAFDC-D4EA-914A-8169-C593E927D518}" srcId="{85FA97E7-0EC7-C04E-9447-3538B3ACC03A}" destId="{5EC2A2CA-BB85-7544-8E54-F45A31B7C2B9}" srcOrd="0" destOrd="0" parTransId="{3FE80AE5-D2A0-B14D-AB2B-92A502F59AF9}" sibTransId="{E28F380E-DF8E-1743-B624-94C25034BD91}"/>
    <dgm:cxn modelId="{2742D8DE-7E6D-D440-9E0E-4FBE0BDF6058}" type="presOf" srcId="{D94C3BD3-2789-A547-B4B9-63707F5EF16F}" destId="{7CA02269-7BB4-7248-AA8F-94EA284BBD96}" srcOrd="0" destOrd="3" presId="urn:microsoft.com/office/officeart/2005/8/layout/chevron1"/>
    <dgm:cxn modelId="{FD7A4FE6-6962-D448-BED6-ED29C9298C9B}" type="presOf" srcId="{1F3B7202-5D48-EE4E-8AE8-9FE046B329BE}" destId="{33A7C366-5682-1145-A535-2999A3F36C84}" srcOrd="0" destOrd="0" presId="urn:microsoft.com/office/officeart/2005/8/layout/chevron1"/>
    <dgm:cxn modelId="{543BE4E9-9A43-2147-BD22-49CFE16D54DF}" srcId="{E68F1C7D-B0E0-A649-AA01-E8964E548A1B}" destId="{74B8A16E-00F4-D44E-8EF8-474BC8A80379}" srcOrd="3" destOrd="0" parTransId="{895F175B-2FD2-D94A-A589-98B5CB7F965E}" sibTransId="{397E744F-0727-3A41-AB6A-B608A8FE32ED}"/>
    <dgm:cxn modelId="{9E7062EB-C4D0-8349-AA24-FB6034D13FA0}" type="presOf" srcId="{72735F9A-01A8-9749-80DE-115F5BCECAC2}" destId="{7CA02269-7BB4-7248-AA8F-94EA284BBD96}" srcOrd="0" destOrd="0" presId="urn:microsoft.com/office/officeart/2005/8/layout/chevron1"/>
    <dgm:cxn modelId="{3951C4EB-1C00-A34B-9CAE-9179B06A7966}" srcId="{74B8A16E-00F4-D44E-8EF8-474BC8A80379}" destId="{F9FB52DE-58F5-ED4D-8756-007715EE3573}" srcOrd="2" destOrd="0" parTransId="{06F4A5A3-8616-9C41-BC1C-FA2B28F5BD76}" sibTransId="{636998FC-FC1D-A148-9452-3243A59FEDB1}"/>
    <dgm:cxn modelId="{1D5C5AF9-D146-F242-BC22-86FF0B265D7E}" type="presOf" srcId="{2F95655B-DDF1-0642-9A84-1E1A85E47433}" destId="{1FFC38DB-E951-8442-9C7A-F21596996C5A}" srcOrd="0" destOrd="0" presId="urn:microsoft.com/office/officeart/2005/8/layout/chevron1"/>
    <dgm:cxn modelId="{FB2CB0FB-9818-0948-BA0A-0BD73198C70D}" type="presOf" srcId="{08EE693A-74FC-4A4E-9DE5-2BC69601DC07}" destId="{DA3E37D4-545A-1844-A16F-A976033A2803}" srcOrd="0" destOrd="1" presId="urn:microsoft.com/office/officeart/2005/8/layout/chevron1"/>
    <dgm:cxn modelId="{66A423FC-C62D-AF48-BF1C-AA8153E5241E}" srcId="{74B8A16E-00F4-D44E-8EF8-474BC8A80379}" destId="{6005483A-FF72-43BC-A8D7-5AA3D83B7129}" srcOrd="5" destOrd="0" parTransId="{58578DFA-0AD6-4421-9027-EA73F989460B}" sibTransId="{13F74A7C-289E-4656-BDFF-DBA32D78A377}"/>
    <dgm:cxn modelId="{E80DD7FC-95A1-C142-98FC-3D53DCDCB423}" type="presOf" srcId="{CF80D64B-DC89-1E4D-929F-E95472FC70B9}" destId="{71336825-C2DC-E74F-9947-E831564523E2}" srcOrd="0" destOrd="0" presId="urn:microsoft.com/office/officeart/2005/8/layout/chevron1"/>
    <dgm:cxn modelId="{53C037FE-E261-764A-B6CD-114DDB0FECD5}" type="presOf" srcId="{29F1EE1A-D736-0048-A347-CD86AF42B9F6}" destId="{235EE866-461D-7D41-83C2-9889806AE31F}" srcOrd="0" destOrd="0" presId="urn:microsoft.com/office/officeart/2005/8/layout/chevron1"/>
    <dgm:cxn modelId="{94430FAB-C633-9344-80DA-75BDB19A0208}" type="presParOf" srcId="{F6A60E8C-858F-784A-A91F-145BA66CE370}" destId="{07843A7C-2B74-9E4A-AE8D-511A78EC1031}" srcOrd="0" destOrd="0" presId="urn:microsoft.com/office/officeart/2005/8/layout/chevron1"/>
    <dgm:cxn modelId="{923FD26A-771C-3142-AC14-C0E869900705}" type="presParOf" srcId="{07843A7C-2B74-9E4A-AE8D-511A78EC1031}" destId="{0FB0AA2E-0E76-9644-8D83-BB11E346E1C3}" srcOrd="0" destOrd="0" presId="urn:microsoft.com/office/officeart/2005/8/layout/chevron1"/>
    <dgm:cxn modelId="{1F759E39-7D95-9E40-9FE9-46FE5871B7EF}" type="presParOf" srcId="{07843A7C-2B74-9E4A-AE8D-511A78EC1031}" destId="{235EE866-461D-7D41-83C2-9889806AE31F}" srcOrd="1" destOrd="0" presId="urn:microsoft.com/office/officeart/2005/8/layout/chevron1"/>
    <dgm:cxn modelId="{7FDFA60F-1B20-9A4E-9E43-004F105FC468}" type="presParOf" srcId="{F6A60E8C-858F-784A-A91F-145BA66CE370}" destId="{F0BBD203-F5E0-D14C-BBCA-22592CC12590}" srcOrd="1" destOrd="0" presId="urn:microsoft.com/office/officeart/2005/8/layout/chevron1"/>
    <dgm:cxn modelId="{4ECDAD14-CC28-CC4E-8989-C3064F71626C}" type="presParOf" srcId="{F6A60E8C-858F-784A-A91F-145BA66CE370}" destId="{5F04FF3A-3F59-AB40-96F2-161C4FD8F09D}" srcOrd="2" destOrd="0" presId="urn:microsoft.com/office/officeart/2005/8/layout/chevron1"/>
    <dgm:cxn modelId="{82DB2762-7583-A042-A595-61CFCFCD863D}" type="presParOf" srcId="{5F04FF3A-3F59-AB40-96F2-161C4FD8F09D}" destId="{B7F955AD-9332-974F-A6A7-695A93D22152}" srcOrd="0" destOrd="0" presId="urn:microsoft.com/office/officeart/2005/8/layout/chevron1"/>
    <dgm:cxn modelId="{442BC576-9FFA-D240-A468-6806C57A85AE}" type="presParOf" srcId="{5F04FF3A-3F59-AB40-96F2-161C4FD8F09D}" destId="{33A7C366-5682-1145-A535-2999A3F36C84}" srcOrd="1" destOrd="0" presId="urn:microsoft.com/office/officeart/2005/8/layout/chevron1"/>
    <dgm:cxn modelId="{A5963E3F-3A07-4644-8A1A-6753C19CC765}" type="presParOf" srcId="{F6A60E8C-858F-784A-A91F-145BA66CE370}" destId="{3360FE17-AEAE-F94B-B223-687EA6FFDA8A}" srcOrd="3" destOrd="0" presId="urn:microsoft.com/office/officeart/2005/8/layout/chevron1"/>
    <dgm:cxn modelId="{19807152-4C82-1C46-A0EE-E1CA350E0364}" type="presParOf" srcId="{F6A60E8C-858F-784A-A91F-145BA66CE370}" destId="{E5A2F57F-275B-BF48-A64B-B8CEC5BBD515}" srcOrd="4" destOrd="0" presId="urn:microsoft.com/office/officeart/2005/8/layout/chevron1"/>
    <dgm:cxn modelId="{10F9F91B-C0B5-8C4D-82AE-BC842AD57FEE}" type="presParOf" srcId="{E5A2F57F-275B-BF48-A64B-B8CEC5BBD515}" destId="{1FFC38DB-E951-8442-9C7A-F21596996C5A}" srcOrd="0" destOrd="0" presId="urn:microsoft.com/office/officeart/2005/8/layout/chevron1"/>
    <dgm:cxn modelId="{D7894CEC-4FE0-CD40-94F2-9A0713A188AE}" type="presParOf" srcId="{E5A2F57F-275B-BF48-A64B-B8CEC5BBD515}" destId="{BEBFBE57-2653-9444-B70B-757A9EFF6AE7}" srcOrd="1" destOrd="0" presId="urn:microsoft.com/office/officeart/2005/8/layout/chevron1"/>
    <dgm:cxn modelId="{F9C12D4F-B6D7-244D-9566-026DC703D907}" type="presParOf" srcId="{F6A60E8C-858F-784A-A91F-145BA66CE370}" destId="{F4E2C8B9-886E-7548-878A-7E61CD798D80}" srcOrd="5" destOrd="0" presId="urn:microsoft.com/office/officeart/2005/8/layout/chevron1"/>
    <dgm:cxn modelId="{C70099DF-0C71-0D4B-BEFF-EFBA4815448B}" type="presParOf" srcId="{F6A60E8C-858F-784A-A91F-145BA66CE370}" destId="{07C726C7-8AAB-6845-95D6-F535760BBF9D}" srcOrd="6" destOrd="0" presId="urn:microsoft.com/office/officeart/2005/8/layout/chevron1"/>
    <dgm:cxn modelId="{8A7DC0A6-2D2D-AB4B-B635-0C937B141D52}" type="presParOf" srcId="{07C726C7-8AAB-6845-95D6-F535760BBF9D}" destId="{9AAC2E5A-9E86-614F-95E2-10C77E234ABA}" srcOrd="0" destOrd="0" presId="urn:microsoft.com/office/officeart/2005/8/layout/chevron1"/>
    <dgm:cxn modelId="{599DBD0D-29AB-E749-828E-021ED7C62AD0}" type="presParOf" srcId="{07C726C7-8AAB-6845-95D6-F535760BBF9D}" destId="{7CA02269-7BB4-7248-AA8F-94EA284BBD96}" srcOrd="1" destOrd="0" presId="urn:microsoft.com/office/officeart/2005/8/layout/chevron1"/>
    <dgm:cxn modelId="{E6BB563A-AF35-8844-8AC3-53F3FB0DA921}" type="presParOf" srcId="{F6A60E8C-858F-784A-A91F-145BA66CE370}" destId="{77BF341B-E568-DA43-A6FA-CFB5D5C57B0D}" srcOrd="7" destOrd="0" presId="urn:microsoft.com/office/officeart/2005/8/layout/chevron1"/>
    <dgm:cxn modelId="{58DB00AB-E965-D943-99D7-03B00F4B069E}" type="presParOf" srcId="{F6A60E8C-858F-784A-A91F-145BA66CE370}" destId="{E6AC0194-08A6-5D44-A026-8E4B5190843E}" srcOrd="8" destOrd="0" presId="urn:microsoft.com/office/officeart/2005/8/layout/chevron1"/>
    <dgm:cxn modelId="{725C02C5-29A6-764C-B05C-5A552827CF1D}" type="presParOf" srcId="{E6AC0194-08A6-5D44-A026-8E4B5190843E}" destId="{AF220307-73E9-AA48-957E-7460935B5E6E}" srcOrd="0" destOrd="0" presId="urn:microsoft.com/office/officeart/2005/8/layout/chevron1"/>
    <dgm:cxn modelId="{6B40E9A8-81BD-AA4F-ACCA-A47D6341D340}" type="presParOf" srcId="{E6AC0194-08A6-5D44-A026-8E4B5190843E}" destId="{DA3E37D4-545A-1844-A16F-A976033A2803}" srcOrd="1" destOrd="0" presId="urn:microsoft.com/office/officeart/2005/8/layout/chevron1"/>
    <dgm:cxn modelId="{BA2C07E4-FA7D-F748-9419-A313DA5D326F}" type="presParOf" srcId="{F6A60E8C-858F-784A-A91F-145BA66CE370}" destId="{38547E0A-558E-F24E-AF13-4194EDBE7813}" srcOrd="9" destOrd="0" presId="urn:microsoft.com/office/officeart/2005/8/layout/chevron1"/>
    <dgm:cxn modelId="{E910CB50-A20E-E54C-A1E3-33CBCECC0EB4}" type="presParOf" srcId="{F6A60E8C-858F-784A-A91F-145BA66CE370}" destId="{193A744E-96DF-9246-849F-9A5C4C091E4B}" srcOrd="10" destOrd="0" presId="urn:microsoft.com/office/officeart/2005/8/layout/chevron1"/>
    <dgm:cxn modelId="{476BB447-6074-4644-8871-3F8B18ED5418}" type="presParOf" srcId="{193A744E-96DF-9246-849F-9A5C4C091E4B}" destId="{71336825-C2DC-E74F-9947-E831564523E2}" srcOrd="0" destOrd="0" presId="urn:microsoft.com/office/officeart/2005/8/layout/chevron1"/>
    <dgm:cxn modelId="{EDC951A4-1704-0A41-97AC-5C96B9B73A3E}" type="presParOf" srcId="{193A744E-96DF-9246-849F-9A5C4C091E4B}" destId="{31949FC2-01BD-CE42-BE5B-A51B7BDE0A78}" srcOrd="1" destOrd="0" presId="urn:microsoft.com/office/officeart/2005/8/layout/chevron1"/>
    <dgm:cxn modelId="{9A0B7618-71E1-B547-A624-AD94D41F3FF2}" type="presParOf" srcId="{F6A60E8C-858F-784A-A91F-145BA66CE370}" destId="{1C1503A9-E7CB-6744-BEF3-F5CC269B1536}" srcOrd="11" destOrd="0" presId="urn:microsoft.com/office/officeart/2005/8/layout/chevron1"/>
    <dgm:cxn modelId="{6CA30F47-2937-B341-9D95-7718C47A5EE5}" type="presParOf" srcId="{F6A60E8C-858F-784A-A91F-145BA66CE370}" destId="{B3CF31D7-5084-C64C-8357-11C7C2D9FAC4}" srcOrd="12" destOrd="0" presId="urn:microsoft.com/office/officeart/2005/8/layout/chevron1"/>
    <dgm:cxn modelId="{2BF58556-2E56-B044-BC91-3D06E0096F97}" type="presParOf" srcId="{B3CF31D7-5084-C64C-8357-11C7C2D9FAC4}" destId="{244F26AF-BC77-394A-B694-3192251F1936}" srcOrd="0" destOrd="0" presId="urn:microsoft.com/office/officeart/2005/8/layout/chevron1"/>
    <dgm:cxn modelId="{FDB17646-B7F4-3149-84ED-5F8F13DC2394}" type="presParOf" srcId="{B3CF31D7-5084-C64C-8357-11C7C2D9FAC4}" destId="{BE16F5E7-C168-C449-84B1-AC8E09A1525D}" srcOrd="1" destOrd="0" presId="urn:microsoft.com/office/officeart/2005/8/layout/chevron1"/>
    <dgm:cxn modelId="{1DDAADBF-C571-A442-BB0A-A5664DE80BD2}" type="presParOf" srcId="{F6A60E8C-858F-784A-A91F-145BA66CE370}" destId="{54010362-3A42-5F4F-95AB-BBF775CE965D}" srcOrd="13" destOrd="0" presId="urn:microsoft.com/office/officeart/2005/8/layout/chevron1"/>
    <dgm:cxn modelId="{79DBF5C6-C0A2-BE46-BADA-362D35A2AD3C}" type="presParOf" srcId="{F6A60E8C-858F-784A-A91F-145BA66CE370}" destId="{09F44723-75D2-E444-BA4F-93D057361F62}" srcOrd="14" destOrd="0" presId="urn:microsoft.com/office/officeart/2005/8/layout/chevron1"/>
    <dgm:cxn modelId="{3627C2D8-0085-FD4C-9BEA-C1953F2701E6}" type="presParOf" srcId="{09F44723-75D2-E444-BA4F-93D057361F62}" destId="{F5DE9F11-8C6B-1F4A-A927-82439444D07F}" srcOrd="0" destOrd="0" presId="urn:microsoft.com/office/officeart/2005/8/layout/chevron1"/>
    <dgm:cxn modelId="{C057C353-44FC-8B4D-8E5D-742E189E0EF3}" type="presParOf" srcId="{09F44723-75D2-E444-BA4F-93D057361F62}" destId="{328F3F66-F55A-344A-822B-BDD770C835D5}"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1082D49-DE03-DC41-A30B-9A74A0B419B9}" type="doc">
      <dgm:prSet loTypeId="urn:microsoft.com/office/officeart/2008/layout/PictureLineup" loCatId="" qsTypeId="urn:microsoft.com/office/officeart/2005/8/quickstyle/simple1" qsCatId="simple" csTypeId="urn:microsoft.com/office/officeart/2005/8/colors/accent1_2" csCatId="accent1" phldr="1"/>
      <dgm:spPr/>
      <dgm:t>
        <a:bodyPr/>
        <a:lstStyle/>
        <a:p>
          <a:endParaRPr lang="en-US"/>
        </a:p>
      </dgm:t>
    </dgm:pt>
    <dgm:pt modelId="{3709CDDA-6BE8-E94C-B6E3-8EF1E1DB0065}">
      <dgm:prSet phldrT="[Text]"/>
      <dgm:spPr/>
      <dgm:t>
        <a:bodyPr/>
        <a:lstStyle/>
        <a:p>
          <a:r>
            <a:rPr lang="en-US" dirty="0"/>
            <a:t>Battle Road Farm</a:t>
          </a:r>
        </a:p>
      </dgm:t>
    </dgm:pt>
    <dgm:pt modelId="{C9E1DBD4-6AC7-6043-B777-C55944AC44F9}" type="parTrans" cxnId="{B8532605-745E-D848-9D47-F555CD1A2940}">
      <dgm:prSet/>
      <dgm:spPr/>
      <dgm:t>
        <a:bodyPr/>
        <a:lstStyle/>
        <a:p>
          <a:endParaRPr lang="en-US"/>
        </a:p>
      </dgm:t>
    </dgm:pt>
    <dgm:pt modelId="{27BFB29D-7DA6-874E-82A1-CD0598813619}" type="sibTrans" cxnId="{B8532605-745E-D848-9D47-F555CD1A2940}">
      <dgm:prSet/>
      <dgm:spPr/>
      <dgm:t>
        <a:bodyPr/>
        <a:lstStyle/>
        <a:p>
          <a:endParaRPr lang="en-US"/>
        </a:p>
      </dgm:t>
    </dgm:pt>
    <dgm:pt modelId="{2B9F1E1F-D29E-6E4A-BAFA-8EFB69BDAB91}">
      <dgm:prSet phldrT="[Text]"/>
      <dgm:spPr/>
      <dgm:t>
        <a:bodyPr/>
        <a:lstStyle/>
        <a:p>
          <a:r>
            <a:rPr lang="en-US" dirty="0"/>
            <a:t>The Commons</a:t>
          </a:r>
        </a:p>
      </dgm:t>
    </dgm:pt>
    <dgm:pt modelId="{CBB232AF-14E0-7541-9D63-857ABEEB8F91}" type="parTrans" cxnId="{2633BFD6-EF86-3A47-A0BB-BA95F6E651D5}">
      <dgm:prSet/>
      <dgm:spPr/>
      <dgm:t>
        <a:bodyPr/>
        <a:lstStyle/>
        <a:p>
          <a:endParaRPr lang="en-US"/>
        </a:p>
      </dgm:t>
    </dgm:pt>
    <dgm:pt modelId="{30378E58-B40D-CF47-92DE-1ABA661F96EE}" type="sibTrans" cxnId="{2633BFD6-EF86-3A47-A0BB-BA95F6E651D5}">
      <dgm:prSet/>
      <dgm:spPr/>
      <dgm:t>
        <a:bodyPr/>
        <a:lstStyle/>
        <a:p>
          <a:endParaRPr lang="en-US"/>
        </a:p>
      </dgm:t>
    </dgm:pt>
    <dgm:pt modelId="{DDA706E6-4C4A-9C44-87A2-72BC675D916A}">
      <dgm:prSet/>
      <dgm:spPr/>
      <dgm:t>
        <a:bodyPr/>
        <a:lstStyle/>
        <a:p>
          <a:r>
            <a:rPr lang="en-US" dirty="0"/>
            <a:t>120 units</a:t>
          </a:r>
        </a:p>
      </dgm:t>
    </dgm:pt>
    <dgm:pt modelId="{25B22EDA-2D2F-FA4C-8FA6-720963B9703D}" type="parTrans" cxnId="{1D2C49F5-668C-8F45-8E0E-DBDE73C7F7B3}">
      <dgm:prSet/>
      <dgm:spPr/>
      <dgm:t>
        <a:bodyPr/>
        <a:lstStyle/>
        <a:p>
          <a:endParaRPr lang="en-US"/>
        </a:p>
      </dgm:t>
    </dgm:pt>
    <dgm:pt modelId="{F138F0E2-CE97-A247-8280-32357C2268EC}" type="sibTrans" cxnId="{1D2C49F5-668C-8F45-8E0E-DBDE73C7F7B3}">
      <dgm:prSet/>
      <dgm:spPr/>
      <dgm:t>
        <a:bodyPr/>
        <a:lstStyle/>
        <a:p>
          <a:endParaRPr lang="en-US"/>
        </a:p>
      </dgm:t>
    </dgm:pt>
    <dgm:pt modelId="{EFB51E0F-2E91-3544-BCB4-CFF5A9FF018D}">
      <dgm:prSet/>
      <dgm:spPr/>
      <dgm:t>
        <a:bodyPr/>
        <a:lstStyle/>
        <a:p>
          <a:r>
            <a:rPr lang="en-US" dirty="0"/>
            <a:t>24 acres </a:t>
          </a:r>
        </a:p>
      </dgm:t>
    </dgm:pt>
    <dgm:pt modelId="{ACFDB3EA-8EA7-B048-B538-25F501ABF49A}" type="parTrans" cxnId="{E955B9CF-8165-D34E-913F-51C8AB7BB50E}">
      <dgm:prSet/>
      <dgm:spPr/>
      <dgm:t>
        <a:bodyPr/>
        <a:lstStyle/>
        <a:p>
          <a:endParaRPr lang="en-US"/>
        </a:p>
      </dgm:t>
    </dgm:pt>
    <dgm:pt modelId="{D0E99859-8DDD-1E43-9A5D-1C23FB666D86}" type="sibTrans" cxnId="{E955B9CF-8165-D34E-913F-51C8AB7BB50E}">
      <dgm:prSet/>
      <dgm:spPr/>
      <dgm:t>
        <a:bodyPr/>
        <a:lstStyle/>
        <a:p>
          <a:endParaRPr lang="en-US"/>
        </a:p>
      </dgm:t>
    </dgm:pt>
    <dgm:pt modelId="{2233F6EA-9BA5-724F-9DC0-DCC1839130AC}">
      <dgm:prSet/>
      <dgm:spPr/>
      <dgm:t>
        <a:bodyPr/>
        <a:lstStyle/>
        <a:p>
          <a:r>
            <a:rPr lang="en-US" dirty="0"/>
            <a:t>5 acres are in conservation</a:t>
          </a:r>
        </a:p>
      </dgm:t>
    </dgm:pt>
    <dgm:pt modelId="{545165E0-D85F-E041-99B8-4355E771A9A9}" type="parTrans" cxnId="{F480658A-78B9-8A45-8D07-BA1CDF5A36D7}">
      <dgm:prSet/>
      <dgm:spPr/>
      <dgm:t>
        <a:bodyPr/>
        <a:lstStyle/>
        <a:p>
          <a:endParaRPr lang="en-US"/>
        </a:p>
      </dgm:t>
    </dgm:pt>
    <dgm:pt modelId="{E6EFC8FA-4F3B-A149-9024-AE038FA7A228}" type="sibTrans" cxnId="{F480658A-78B9-8A45-8D07-BA1CDF5A36D7}">
      <dgm:prSet/>
      <dgm:spPr/>
      <dgm:t>
        <a:bodyPr/>
        <a:lstStyle/>
        <a:p>
          <a:endParaRPr lang="en-US"/>
        </a:p>
      </dgm:t>
    </dgm:pt>
    <dgm:pt modelId="{04AA0957-2ECD-3946-BA2B-72BD509D1DDB}">
      <dgm:prSet/>
      <dgm:spPr/>
      <dgm:t>
        <a:bodyPr/>
        <a:lstStyle/>
        <a:p>
          <a:r>
            <a:rPr lang="en-US" dirty="0"/>
            <a:t>Density = 5 u/a</a:t>
          </a:r>
        </a:p>
      </dgm:t>
    </dgm:pt>
    <dgm:pt modelId="{9617CFE9-CCEF-4B49-B134-5E6DD6A9F2CC}" type="parTrans" cxnId="{5AFE1F05-993E-9745-A4A7-DF8B99CB2C8D}">
      <dgm:prSet/>
      <dgm:spPr/>
      <dgm:t>
        <a:bodyPr/>
        <a:lstStyle/>
        <a:p>
          <a:endParaRPr lang="en-US"/>
        </a:p>
      </dgm:t>
    </dgm:pt>
    <dgm:pt modelId="{2C5B0044-50DD-8943-ABB0-330EDA421F1F}" type="sibTrans" cxnId="{5AFE1F05-993E-9745-A4A7-DF8B99CB2C8D}">
      <dgm:prSet/>
      <dgm:spPr/>
      <dgm:t>
        <a:bodyPr/>
        <a:lstStyle/>
        <a:p>
          <a:endParaRPr lang="en-US"/>
        </a:p>
      </dgm:t>
    </dgm:pt>
    <dgm:pt modelId="{1A9C37BE-C614-E142-BC96-AC5BDB7CE99B}">
      <dgm:prSet/>
      <dgm:spPr/>
      <dgm:t>
        <a:bodyPr/>
        <a:lstStyle/>
        <a:p>
          <a:r>
            <a:rPr lang="en-US" dirty="0"/>
            <a:t>308 units</a:t>
          </a:r>
        </a:p>
      </dgm:t>
    </dgm:pt>
    <dgm:pt modelId="{19C9C0FE-345D-0242-B429-6AE1E733A390}" type="parTrans" cxnId="{D9B4674F-B926-4046-95BC-CCB929E40668}">
      <dgm:prSet/>
      <dgm:spPr/>
      <dgm:t>
        <a:bodyPr/>
        <a:lstStyle/>
        <a:p>
          <a:endParaRPr lang="en-US"/>
        </a:p>
      </dgm:t>
    </dgm:pt>
    <dgm:pt modelId="{03AE3F0A-E84F-4E40-949E-EA69AC8934F5}" type="sibTrans" cxnId="{D9B4674F-B926-4046-95BC-CCB929E40668}">
      <dgm:prSet/>
      <dgm:spPr/>
      <dgm:t>
        <a:bodyPr/>
        <a:lstStyle/>
        <a:p>
          <a:endParaRPr lang="en-US"/>
        </a:p>
      </dgm:t>
    </dgm:pt>
    <dgm:pt modelId="{C84024E9-4B5D-1841-AAEB-17B99B3E08F0}">
      <dgm:prSet/>
      <dgm:spPr/>
      <dgm:t>
        <a:bodyPr/>
        <a:lstStyle/>
        <a:p>
          <a:r>
            <a:rPr lang="en-US" dirty="0"/>
            <a:t>31.2 acres </a:t>
          </a:r>
        </a:p>
      </dgm:t>
    </dgm:pt>
    <dgm:pt modelId="{54305984-845D-464E-B1CD-5941235A4AA8}" type="parTrans" cxnId="{35FC1260-96AC-6441-8BD4-2948421C6D3A}">
      <dgm:prSet/>
      <dgm:spPr/>
      <dgm:t>
        <a:bodyPr/>
        <a:lstStyle/>
        <a:p>
          <a:endParaRPr lang="en-US"/>
        </a:p>
      </dgm:t>
    </dgm:pt>
    <dgm:pt modelId="{7A90DBD3-7371-9A4E-B1C2-173D7EA28EE7}" type="sibTrans" cxnId="{35FC1260-96AC-6441-8BD4-2948421C6D3A}">
      <dgm:prSet/>
      <dgm:spPr/>
      <dgm:t>
        <a:bodyPr/>
        <a:lstStyle/>
        <a:p>
          <a:endParaRPr lang="en-US"/>
        </a:p>
      </dgm:t>
    </dgm:pt>
    <dgm:pt modelId="{41853FC9-BA9C-5D4D-A11A-47E1EEE24A70}">
      <dgm:prSet/>
      <dgm:spPr/>
      <dgm:t>
        <a:bodyPr/>
        <a:lstStyle/>
        <a:p>
          <a:r>
            <a:rPr lang="en-US" dirty="0"/>
            <a:t>5.1 acres are in conservation</a:t>
          </a:r>
        </a:p>
      </dgm:t>
    </dgm:pt>
    <dgm:pt modelId="{00723DAA-1B51-B042-9DB2-7F0B730A85E5}" type="parTrans" cxnId="{BC86340D-C9EC-544B-B45F-0E62A39FDE60}">
      <dgm:prSet/>
      <dgm:spPr/>
      <dgm:t>
        <a:bodyPr/>
        <a:lstStyle/>
        <a:p>
          <a:endParaRPr lang="en-US"/>
        </a:p>
      </dgm:t>
    </dgm:pt>
    <dgm:pt modelId="{6A02ADCC-CBFD-7D4E-930D-5B3E688ADBD5}" type="sibTrans" cxnId="{BC86340D-C9EC-544B-B45F-0E62A39FDE60}">
      <dgm:prSet/>
      <dgm:spPr/>
      <dgm:t>
        <a:bodyPr/>
        <a:lstStyle/>
        <a:p>
          <a:endParaRPr lang="en-US"/>
        </a:p>
      </dgm:t>
    </dgm:pt>
    <dgm:pt modelId="{11E28E78-8FB0-D14E-95DD-3D1507AFE573}">
      <dgm:prSet/>
      <dgm:spPr/>
      <dgm:t>
        <a:bodyPr/>
        <a:lstStyle/>
        <a:p>
          <a:r>
            <a:rPr lang="en-US" dirty="0"/>
            <a:t>Density minus conservation land = 12 u/a</a:t>
          </a:r>
        </a:p>
      </dgm:t>
    </dgm:pt>
    <dgm:pt modelId="{71FA2880-1D38-3F4C-AA1D-F7BF52F01703}" type="parTrans" cxnId="{07BF91A6-6FD7-204E-981A-BDAFF866DB34}">
      <dgm:prSet/>
      <dgm:spPr/>
      <dgm:t>
        <a:bodyPr/>
        <a:lstStyle/>
        <a:p>
          <a:endParaRPr lang="en-US"/>
        </a:p>
      </dgm:t>
    </dgm:pt>
    <dgm:pt modelId="{EC2208FE-9595-5442-8CAA-337DE27999A8}" type="sibTrans" cxnId="{07BF91A6-6FD7-204E-981A-BDAFF866DB34}">
      <dgm:prSet/>
      <dgm:spPr/>
      <dgm:t>
        <a:bodyPr/>
        <a:lstStyle/>
        <a:p>
          <a:endParaRPr lang="en-US"/>
        </a:p>
      </dgm:t>
    </dgm:pt>
    <dgm:pt modelId="{ED8075DE-F9B0-C64A-A57A-50F9DEE9826C}">
      <dgm:prSet/>
      <dgm:spPr/>
      <dgm:t>
        <a:bodyPr/>
        <a:lstStyle/>
        <a:p>
          <a:r>
            <a:rPr lang="en-US" dirty="0"/>
            <a:t>Oriole Landing</a:t>
          </a:r>
        </a:p>
      </dgm:t>
    </dgm:pt>
    <dgm:pt modelId="{C342D38C-F91E-AE46-9A7D-291E453A3F6F}" type="parTrans" cxnId="{9D078346-2A0D-B144-9541-775A6BFEEAB9}">
      <dgm:prSet/>
      <dgm:spPr/>
      <dgm:t>
        <a:bodyPr/>
        <a:lstStyle/>
        <a:p>
          <a:endParaRPr lang="en-US"/>
        </a:p>
      </dgm:t>
    </dgm:pt>
    <dgm:pt modelId="{43B4A4DC-1AF6-3546-BB11-F0CDAF2EF7BD}" type="sibTrans" cxnId="{9D078346-2A0D-B144-9541-775A6BFEEAB9}">
      <dgm:prSet/>
      <dgm:spPr/>
      <dgm:t>
        <a:bodyPr/>
        <a:lstStyle/>
        <a:p>
          <a:endParaRPr lang="en-US"/>
        </a:p>
      </dgm:t>
    </dgm:pt>
    <dgm:pt modelId="{1BEEAD5C-E8CC-9042-8D32-6F66439C9563}">
      <dgm:prSet/>
      <dgm:spPr/>
      <dgm:t>
        <a:bodyPr/>
        <a:lstStyle/>
        <a:p>
          <a:r>
            <a:rPr lang="en-US" dirty="0"/>
            <a:t>60 units</a:t>
          </a:r>
        </a:p>
      </dgm:t>
    </dgm:pt>
    <dgm:pt modelId="{62D7241D-53E6-E643-83D1-BA37D62FBB07}" type="parTrans" cxnId="{BB25DFF1-6417-2240-8AB3-3B9019DBDBFA}">
      <dgm:prSet/>
      <dgm:spPr/>
      <dgm:t>
        <a:bodyPr/>
        <a:lstStyle/>
        <a:p>
          <a:endParaRPr lang="en-US"/>
        </a:p>
      </dgm:t>
    </dgm:pt>
    <dgm:pt modelId="{AADF4AF2-70D8-C943-A4AB-09E613640E6B}" type="sibTrans" cxnId="{BB25DFF1-6417-2240-8AB3-3B9019DBDBFA}">
      <dgm:prSet/>
      <dgm:spPr/>
      <dgm:t>
        <a:bodyPr/>
        <a:lstStyle/>
        <a:p>
          <a:endParaRPr lang="en-US"/>
        </a:p>
      </dgm:t>
    </dgm:pt>
    <dgm:pt modelId="{3B7E6232-2596-4547-84DE-1A4EC644090F}">
      <dgm:prSet/>
      <dgm:spPr/>
      <dgm:t>
        <a:bodyPr/>
        <a:lstStyle/>
        <a:p>
          <a:r>
            <a:rPr lang="en-US" dirty="0"/>
            <a:t>6 acres </a:t>
          </a:r>
        </a:p>
      </dgm:t>
    </dgm:pt>
    <dgm:pt modelId="{DBC66D81-8DB0-054F-A22B-C0B8CB7313F1}" type="parTrans" cxnId="{F819B331-366C-F145-BD34-CEE244A286A4}">
      <dgm:prSet/>
      <dgm:spPr/>
      <dgm:t>
        <a:bodyPr/>
        <a:lstStyle/>
        <a:p>
          <a:endParaRPr lang="en-US"/>
        </a:p>
      </dgm:t>
    </dgm:pt>
    <dgm:pt modelId="{3226E939-B818-3740-B82B-4AEF16210DDC}" type="sibTrans" cxnId="{F819B331-366C-F145-BD34-CEE244A286A4}">
      <dgm:prSet/>
      <dgm:spPr/>
      <dgm:t>
        <a:bodyPr/>
        <a:lstStyle/>
        <a:p>
          <a:endParaRPr lang="en-US"/>
        </a:p>
      </dgm:t>
    </dgm:pt>
    <dgm:pt modelId="{BE7A3800-315C-E04A-9B2C-285E863071ED}">
      <dgm:prSet/>
      <dgm:spPr/>
      <dgm:t>
        <a:bodyPr/>
        <a:lstStyle/>
        <a:p>
          <a:r>
            <a:rPr lang="en-US" dirty="0"/>
            <a:t>0 acres are in conservation</a:t>
          </a:r>
        </a:p>
      </dgm:t>
    </dgm:pt>
    <dgm:pt modelId="{43DAD23B-D7EE-1246-8732-D64C727E8A24}" type="parTrans" cxnId="{25ED07EA-315A-864A-B20A-2F8A6B2BEF47}">
      <dgm:prSet/>
      <dgm:spPr/>
      <dgm:t>
        <a:bodyPr/>
        <a:lstStyle/>
        <a:p>
          <a:endParaRPr lang="en-US"/>
        </a:p>
      </dgm:t>
    </dgm:pt>
    <dgm:pt modelId="{892A38AE-0040-7845-ADF1-D66E69FD229E}" type="sibTrans" cxnId="{25ED07EA-315A-864A-B20A-2F8A6B2BEF47}">
      <dgm:prSet/>
      <dgm:spPr/>
      <dgm:t>
        <a:bodyPr/>
        <a:lstStyle/>
        <a:p>
          <a:endParaRPr lang="en-US"/>
        </a:p>
      </dgm:t>
    </dgm:pt>
    <dgm:pt modelId="{29AE7420-0D55-874E-BE5E-420AE475B26D}">
      <dgm:prSet/>
      <dgm:spPr/>
      <dgm:t>
        <a:bodyPr/>
        <a:lstStyle/>
        <a:p>
          <a:r>
            <a:rPr lang="en-US" dirty="0"/>
            <a:t>Density = 10 u/a</a:t>
          </a:r>
        </a:p>
      </dgm:t>
    </dgm:pt>
    <dgm:pt modelId="{B7FDC9A3-4060-3746-B471-58A7D1A03F17}" type="parTrans" cxnId="{404744C5-CA31-9647-B30F-5412DACDC847}">
      <dgm:prSet/>
      <dgm:spPr/>
      <dgm:t>
        <a:bodyPr/>
        <a:lstStyle/>
        <a:p>
          <a:endParaRPr lang="en-US"/>
        </a:p>
      </dgm:t>
    </dgm:pt>
    <dgm:pt modelId="{7F4D94D3-11C4-194E-AF26-8D02F097C16E}" type="sibTrans" cxnId="{404744C5-CA31-9647-B30F-5412DACDC847}">
      <dgm:prSet/>
      <dgm:spPr/>
      <dgm:t>
        <a:bodyPr/>
        <a:lstStyle/>
        <a:p>
          <a:endParaRPr lang="en-US"/>
        </a:p>
      </dgm:t>
    </dgm:pt>
    <dgm:pt modelId="{EFE88AAD-353B-034A-80BB-C8319B25D923}">
      <dgm:prSet/>
      <dgm:spPr/>
      <dgm:t>
        <a:bodyPr/>
        <a:lstStyle/>
        <a:p>
          <a:r>
            <a:rPr lang="en-US" dirty="0"/>
            <a:t>Height = approx. 30’</a:t>
          </a:r>
        </a:p>
      </dgm:t>
    </dgm:pt>
    <dgm:pt modelId="{FE27A765-F897-7349-B430-E4B045F2C8B6}" type="parTrans" cxnId="{522E4C54-2928-4E44-927E-8AB3B8A0A24A}">
      <dgm:prSet/>
      <dgm:spPr/>
      <dgm:t>
        <a:bodyPr/>
        <a:lstStyle/>
        <a:p>
          <a:endParaRPr lang="en-US"/>
        </a:p>
      </dgm:t>
    </dgm:pt>
    <dgm:pt modelId="{D206EB2C-DCD0-744F-B180-F1003C3712A7}" type="sibTrans" cxnId="{522E4C54-2928-4E44-927E-8AB3B8A0A24A}">
      <dgm:prSet/>
      <dgm:spPr/>
      <dgm:t>
        <a:bodyPr/>
        <a:lstStyle/>
        <a:p>
          <a:endParaRPr lang="en-US"/>
        </a:p>
      </dgm:t>
    </dgm:pt>
    <dgm:pt modelId="{AA7AEDB6-B1AE-0B4B-B5DC-C6C73FFDBEBC}">
      <dgm:prSet/>
      <dgm:spPr/>
      <dgm:t>
        <a:bodyPr/>
        <a:lstStyle/>
        <a:p>
          <a:r>
            <a:rPr lang="en-US" dirty="0"/>
            <a:t>Height = 52.5’</a:t>
          </a:r>
        </a:p>
      </dgm:t>
    </dgm:pt>
    <dgm:pt modelId="{EFB988E1-462C-FC4E-848E-891B840B0F0B}" type="parTrans" cxnId="{B8D8AC59-0453-F74F-AA72-EFABE54E39A5}">
      <dgm:prSet/>
      <dgm:spPr/>
      <dgm:t>
        <a:bodyPr/>
        <a:lstStyle/>
        <a:p>
          <a:endParaRPr lang="en-US"/>
        </a:p>
      </dgm:t>
    </dgm:pt>
    <dgm:pt modelId="{88F4C748-61E3-1E46-8412-4358FDAE815D}" type="sibTrans" cxnId="{B8D8AC59-0453-F74F-AA72-EFABE54E39A5}">
      <dgm:prSet/>
      <dgm:spPr/>
      <dgm:t>
        <a:bodyPr/>
        <a:lstStyle/>
        <a:p>
          <a:endParaRPr lang="en-US"/>
        </a:p>
      </dgm:t>
    </dgm:pt>
    <dgm:pt modelId="{A574085A-FE8F-8244-9964-47E872A4DB36}">
      <dgm:prSet/>
      <dgm:spPr/>
      <dgm:t>
        <a:bodyPr/>
        <a:lstStyle/>
        <a:p>
          <a:r>
            <a:rPr lang="en-US" dirty="0"/>
            <a:t>Height = 40’</a:t>
          </a:r>
        </a:p>
      </dgm:t>
    </dgm:pt>
    <dgm:pt modelId="{9CB18E36-1097-2A45-B013-D829CD4936B5}" type="parTrans" cxnId="{492338EB-FDA0-214C-9AE6-56F6483FB1C6}">
      <dgm:prSet/>
      <dgm:spPr/>
      <dgm:t>
        <a:bodyPr/>
        <a:lstStyle/>
        <a:p>
          <a:endParaRPr lang="en-US"/>
        </a:p>
      </dgm:t>
    </dgm:pt>
    <dgm:pt modelId="{5ECC41C4-0309-164C-BAC9-FDC05D359C5E}" type="sibTrans" cxnId="{492338EB-FDA0-214C-9AE6-56F6483FB1C6}">
      <dgm:prSet/>
      <dgm:spPr/>
      <dgm:t>
        <a:bodyPr/>
        <a:lstStyle/>
        <a:p>
          <a:endParaRPr lang="en-US"/>
        </a:p>
      </dgm:t>
    </dgm:pt>
    <dgm:pt modelId="{C9BB2FE4-FE62-D342-AA41-159F2FD2121C}">
      <dgm:prSet/>
      <dgm:spPr/>
      <dgm:t>
        <a:bodyPr/>
        <a:lstStyle/>
        <a:p>
          <a:r>
            <a:rPr lang="en-US" dirty="0"/>
            <a:t>Minuteman Commons</a:t>
          </a:r>
        </a:p>
      </dgm:t>
    </dgm:pt>
    <dgm:pt modelId="{41C86A4B-E086-1A4D-8717-FC036AC8F0E6}" type="parTrans" cxnId="{74639C09-B814-B94D-8AB3-002E59C911E2}">
      <dgm:prSet/>
      <dgm:spPr/>
      <dgm:t>
        <a:bodyPr/>
        <a:lstStyle/>
        <a:p>
          <a:endParaRPr lang="en-US"/>
        </a:p>
      </dgm:t>
    </dgm:pt>
    <dgm:pt modelId="{E5DA8ED0-5E68-B14E-86F9-A3982033DD5C}" type="sibTrans" cxnId="{74639C09-B814-B94D-8AB3-002E59C911E2}">
      <dgm:prSet/>
      <dgm:spPr/>
      <dgm:t>
        <a:bodyPr/>
        <a:lstStyle/>
        <a:p>
          <a:endParaRPr lang="en-US"/>
        </a:p>
      </dgm:t>
    </dgm:pt>
    <dgm:pt modelId="{BD8F92D0-6540-4540-8952-F3FE37D92BD1}">
      <dgm:prSet/>
      <dgm:spPr/>
      <dgm:t>
        <a:bodyPr/>
        <a:lstStyle/>
        <a:p>
          <a:r>
            <a:rPr lang="en-US" dirty="0"/>
            <a:t>32 units</a:t>
          </a:r>
        </a:p>
      </dgm:t>
    </dgm:pt>
    <dgm:pt modelId="{C955A0F9-AEB4-A842-BB39-D9AD177FA0BE}" type="parTrans" cxnId="{A5B5C0EE-E0D6-8846-8340-FCA181F49402}">
      <dgm:prSet/>
      <dgm:spPr/>
      <dgm:t>
        <a:bodyPr/>
        <a:lstStyle/>
        <a:p>
          <a:endParaRPr lang="en-US"/>
        </a:p>
      </dgm:t>
    </dgm:pt>
    <dgm:pt modelId="{23A30CFD-4B0B-9049-96AD-2ACD83657F08}" type="sibTrans" cxnId="{A5B5C0EE-E0D6-8846-8340-FCA181F49402}">
      <dgm:prSet/>
      <dgm:spPr/>
      <dgm:t>
        <a:bodyPr/>
        <a:lstStyle/>
        <a:p>
          <a:endParaRPr lang="en-US"/>
        </a:p>
      </dgm:t>
    </dgm:pt>
    <dgm:pt modelId="{BFDFAD30-51F3-EC44-BA90-C96E4A7000CB}">
      <dgm:prSet/>
      <dgm:spPr/>
      <dgm:t>
        <a:bodyPr/>
        <a:lstStyle/>
        <a:p>
          <a:r>
            <a:rPr lang="en-US" dirty="0"/>
            <a:t>3.65 acres </a:t>
          </a:r>
        </a:p>
      </dgm:t>
    </dgm:pt>
    <dgm:pt modelId="{89B32178-8620-F747-BD55-8639B1928F84}" type="parTrans" cxnId="{B2F84250-4722-9F4B-8D70-83DF6DECAAE4}">
      <dgm:prSet/>
      <dgm:spPr/>
      <dgm:t>
        <a:bodyPr/>
        <a:lstStyle/>
        <a:p>
          <a:endParaRPr lang="en-US"/>
        </a:p>
      </dgm:t>
    </dgm:pt>
    <dgm:pt modelId="{B50BFAF1-30E7-FC47-B2D4-706A2A2C75BE}" type="sibTrans" cxnId="{B2F84250-4722-9F4B-8D70-83DF6DECAAE4}">
      <dgm:prSet/>
      <dgm:spPr/>
      <dgm:t>
        <a:bodyPr/>
        <a:lstStyle/>
        <a:p>
          <a:endParaRPr lang="en-US"/>
        </a:p>
      </dgm:t>
    </dgm:pt>
    <dgm:pt modelId="{174DE283-73E0-494F-98C5-918BFB18BA50}">
      <dgm:prSet/>
      <dgm:spPr/>
      <dgm:t>
        <a:bodyPr/>
        <a:lstStyle/>
        <a:p>
          <a:r>
            <a:rPr lang="en-US" dirty="0"/>
            <a:t>0 acres are in conservation</a:t>
          </a:r>
        </a:p>
      </dgm:t>
    </dgm:pt>
    <dgm:pt modelId="{0A567ECC-0475-6B47-84CA-5FA480B3C42C}" type="parTrans" cxnId="{964CEAD8-EDF3-1049-91F8-B026CDD34707}">
      <dgm:prSet/>
      <dgm:spPr/>
      <dgm:t>
        <a:bodyPr/>
        <a:lstStyle/>
        <a:p>
          <a:endParaRPr lang="en-US"/>
        </a:p>
      </dgm:t>
    </dgm:pt>
    <dgm:pt modelId="{FEC062F0-E728-FF48-A941-1308016BD25D}" type="sibTrans" cxnId="{964CEAD8-EDF3-1049-91F8-B026CDD34707}">
      <dgm:prSet/>
      <dgm:spPr/>
      <dgm:t>
        <a:bodyPr/>
        <a:lstStyle/>
        <a:p>
          <a:endParaRPr lang="en-US"/>
        </a:p>
      </dgm:t>
    </dgm:pt>
    <dgm:pt modelId="{5082FA54-5F34-244D-A91B-7EF52EA0F97A}">
      <dgm:prSet/>
      <dgm:spPr/>
      <dgm:t>
        <a:bodyPr/>
        <a:lstStyle/>
        <a:p>
          <a:r>
            <a:rPr lang="en-US" dirty="0"/>
            <a:t>Density = 9 u/a</a:t>
          </a:r>
        </a:p>
      </dgm:t>
    </dgm:pt>
    <dgm:pt modelId="{27678A50-E2AC-8246-97A1-59E6EA223282}" type="parTrans" cxnId="{C9B7C6D7-7224-7249-9133-51CF5E88001B}">
      <dgm:prSet/>
      <dgm:spPr/>
      <dgm:t>
        <a:bodyPr/>
        <a:lstStyle/>
        <a:p>
          <a:endParaRPr lang="en-US"/>
        </a:p>
      </dgm:t>
    </dgm:pt>
    <dgm:pt modelId="{3D5B1670-F90F-6547-A74D-57A8A6F74562}" type="sibTrans" cxnId="{C9B7C6D7-7224-7249-9133-51CF5E88001B}">
      <dgm:prSet/>
      <dgm:spPr/>
      <dgm:t>
        <a:bodyPr/>
        <a:lstStyle/>
        <a:p>
          <a:endParaRPr lang="en-US"/>
        </a:p>
      </dgm:t>
    </dgm:pt>
    <dgm:pt modelId="{990640CA-0378-6A46-809F-FEE393318553}">
      <dgm:prSet/>
      <dgm:spPr/>
      <dgm:t>
        <a:bodyPr/>
        <a:lstStyle/>
        <a:p>
          <a:r>
            <a:rPr lang="en-US" dirty="0"/>
            <a:t>Height = 45’</a:t>
          </a:r>
        </a:p>
      </dgm:t>
    </dgm:pt>
    <dgm:pt modelId="{593A19C7-593E-3D40-A62A-F3047878904E}" type="parTrans" cxnId="{381E3EFC-4CCA-3A43-B221-2137905D8F34}">
      <dgm:prSet/>
      <dgm:spPr/>
      <dgm:t>
        <a:bodyPr/>
        <a:lstStyle/>
        <a:p>
          <a:endParaRPr lang="en-US"/>
        </a:p>
      </dgm:t>
    </dgm:pt>
    <dgm:pt modelId="{0A089451-C64C-C548-8D74-B9AC24EA33AA}" type="sibTrans" cxnId="{381E3EFC-4CCA-3A43-B221-2137905D8F34}">
      <dgm:prSet/>
      <dgm:spPr/>
      <dgm:t>
        <a:bodyPr/>
        <a:lstStyle/>
        <a:p>
          <a:endParaRPr lang="en-US"/>
        </a:p>
      </dgm:t>
    </dgm:pt>
    <dgm:pt modelId="{B666CDA5-8DB9-4558-B834-FEF1EB5C26B8}">
      <dgm:prSet/>
      <dgm:spPr/>
      <dgm:t>
        <a:bodyPr/>
        <a:lstStyle/>
        <a:p>
          <a:r>
            <a:rPr lang="en-US" dirty="0"/>
            <a:t>Density = 10 u/a</a:t>
          </a:r>
        </a:p>
      </dgm:t>
    </dgm:pt>
    <dgm:pt modelId="{70B48538-9CC2-461D-9468-11AFBCC95066}" type="parTrans" cxnId="{C3933105-0D4B-4400-A510-2809FEC6DFDB}">
      <dgm:prSet/>
      <dgm:spPr/>
      <dgm:t>
        <a:bodyPr/>
        <a:lstStyle/>
        <a:p>
          <a:endParaRPr lang="en-US"/>
        </a:p>
      </dgm:t>
    </dgm:pt>
    <dgm:pt modelId="{6034F216-89C9-4444-921A-D93A94807BE0}" type="sibTrans" cxnId="{C3933105-0D4B-4400-A510-2809FEC6DFDB}">
      <dgm:prSet/>
      <dgm:spPr/>
      <dgm:t>
        <a:bodyPr/>
        <a:lstStyle/>
        <a:p>
          <a:endParaRPr lang="en-US"/>
        </a:p>
      </dgm:t>
    </dgm:pt>
    <dgm:pt modelId="{62149E68-DABE-410E-9852-A0EB25D8D3D4}">
      <dgm:prSet/>
      <dgm:spPr/>
      <dgm:t>
        <a:bodyPr/>
        <a:lstStyle/>
        <a:p>
          <a:r>
            <a:rPr lang="en-US" dirty="0"/>
            <a:t>Density minus conservation land = 6.3 u/a</a:t>
          </a:r>
        </a:p>
      </dgm:t>
    </dgm:pt>
    <dgm:pt modelId="{8FC16756-D987-436F-A671-0E4627411C7F}" type="parTrans" cxnId="{740149E7-766F-4BF6-AC55-F0A2F7FC8EAD}">
      <dgm:prSet/>
      <dgm:spPr/>
      <dgm:t>
        <a:bodyPr/>
        <a:lstStyle/>
        <a:p>
          <a:endParaRPr lang="en-US"/>
        </a:p>
      </dgm:t>
    </dgm:pt>
    <dgm:pt modelId="{742EA13C-AE73-4126-9161-AF6EE4948B35}" type="sibTrans" cxnId="{740149E7-766F-4BF6-AC55-F0A2F7FC8EAD}">
      <dgm:prSet/>
      <dgm:spPr/>
      <dgm:t>
        <a:bodyPr/>
        <a:lstStyle/>
        <a:p>
          <a:endParaRPr lang="en-US"/>
        </a:p>
      </dgm:t>
    </dgm:pt>
    <dgm:pt modelId="{8AEB4C25-2877-AC4E-991F-60E16952A0CC}" type="pres">
      <dgm:prSet presAssocID="{D1082D49-DE03-DC41-A30B-9A74A0B419B9}" presName="Name0" presStyleCnt="0">
        <dgm:presLayoutVars>
          <dgm:chMax/>
          <dgm:chPref/>
          <dgm:dir/>
          <dgm:animLvl val="lvl"/>
          <dgm:resizeHandles val="exact"/>
        </dgm:presLayoutVars>
      </dgm:prSet>
      <dgm:spPr/>
    </dgm:pt>
    <dgm:pt modelId="{326AA66B-8D0C-834B-965E-06754EDF1FDA}" type="pres">
      <dgm:prSet presAssocID="{3709CDDA-6BE8-E94C-B6E3-8EF1E1DB0065}" presName="composite" presStyleCnt="0"/>
      <dgm:spPr/>
    </dgm:pt>
    <dgm:pt modelId="{E24D7427-9416-DA40-B2E8-4DB9024C56B0}" type="pres">
      <dgm:prSet presAssocID="{3709CDDA-6BE8-E94C-B6E3-8EF1E1DB0065}" presName="Image" presStyleLbl="alignNode1" presStyleIdx="0" presStyleCnt="4"/>
      <dgm:spPr>
        <a:blipFill rotWithShape="1">
          <a:blip xmlns:r="http://schemas.openxmlformats.org/officeDocument/2006/relationships" r:embed="rId1"/>
          <a:srcRect/>
          <a:stretch>
            <a:fillRect l="-38000" r="-38000"/>
          </a:stretch>
        </a:blipFill>
      </dgm:spPr>
    </dgm:pt>
    <dgm:pt modelId="{1CEC53A7-F2A4-784B-BACA-50B142EFD541}" type="pres">
      <dgm:prSet presAssocID="{3709CDDA-6BE8-E94C-B6E3-8EF1E1DB0065}" presName="Accent" presStyleLbl="parChTrans1D1" presStyleIdx="0" presStyleCnt="4"/>
      <dgm:spPr/>
    </dgm:pt>
    <dgm:pt modelId="{060F4AA7-583C-1D41-82CD-8C36ECD0F9F0}" type="pres">
      <dgm:prSet presAssocID="{3709CDDA-6BE8-E94C-B6E3-8EF1E1DB0065}" presName="Parent" presStyleLbl="revTx" presStyleIdx="0" presStyleCnt="4">
        <dgm:presLayoutVars>
          <dgm:chMax val="0"/>
          <dgm:chPref val="0"/>
          <dgm:bulletEnabled val="1"/>
        </dgm:presLayoutVars>
      </dgm:prSet>
      <dgm:spPr/>
    </dgm:pt>
    <dgm:pt modelId="{81D94940-C45C-1D46-BF4A-0848A651CB5B}" type="pres">
      <dgm:prSet presAssocID="{27BFB29D-7DA6-874E-82A1-CD0598813619}" presName="sibTrans" presStyleCnt="0"/>
      <dgm:spPr/>
    </dgm:pt>
    <dgm:pt modelId="{B51394CB-1CB5-3E4C-8774-1A46848F3E53}" type="pres">
      <dgm:prSet presAssocID="{2B9F1E1F-D29E-6E4A-BAFA-8EFB69BDAB91}" presName="composite" presStyleCnt="0"/>
      <dgm:spPr/>
    </dgm:pt>
    <dgm:pt modelId="{E40485FC-6D4F-AC44-A35C-8B1AE75502BD}" type="pres">
      <dgm:prSet presAssocID="{2B9F1E1F-D29E-6E4A-BAFA-8EFB69BDAB91}" presName="Image" presStyleLbl="alignNode1" presStyleIdx="1" presStyleCnt="4"/>
      <dgm:spPr>
        <a:blipFill rotWithShape="1">
          <a:blip xmlns:r="http://schemas.openxmlformats.org/officeDocument/2006/relationships" r:embed="rId2"/>
          <a:srcRect/>
          <a:stretch>
            <a:fillRect l="-17000" r="-17000"/>
          </a:stretch>
        </a:blipFill>
      </dgm:spPr>
    </dgm:pt>
    <dgm:pt modelId="{91620E9A-EA7C-0A4E-9127-42CCCC545A1D}" type="pres">
      <dgm:prSet presAssocID="{2B9F1E1F-D29E-6E4A-BAFA-8EFB69BDAB91}" presName="Accent" presStyleLbl="parChTrans1D1" presStyleIdx="1" presStyleCnt="4"/>
      <dgm:spPr/>
    </dgm:pt>
    <dgm:pt modelId="{6EC04CA0-239B-5D4C-805C-200A9F0FEF00}" type="pres">
      <dgm:prSet presAssocID="{2B9F1E1F-D29E-6E4A-BAFA-8EFB69BDAB91}" presName="Parent" presStyleLbl="revTx" presStyleIdx="1" presStyleCnt="4">
        <dgm:presLayoutVars>
          <dgm:chMax val="0"/>
          <dgm:chPref val="0"/>
          <dgm:bulletEnabled val="1"/>
        </dgm:presLayoutVars>
      </dgm:prSet>
      <dgm:spPr/>
    </dgm:pt>
    <dgm:pt modelId="{77A80909-1319-6E42-A9ED-BCAADD4F3D25}" type="pres">
      <dgm:prSet presAssocID="{30378E58-B40D-CF47-92DE-1ABA661F96EE}" presName="sibTrans" presStyleCnt="0"/>
      <dgm:spPr/>
    </dgm:pt>
    <dgm:pt modelId="{68F4CBBF-0A07-0740-9B4D-5E0A3D9B072A}" type="pres">
      <dgm:prSet presAssocID="{ED8075DE-F9B0-C64A-A57A-50F9DEE9826C}" presName="composite" presStyleCnt="0"/>
      <dgm:spPr/>
    </dgm:pt>
    <dgm:pt modelId="{C27CBA70-8D75-BB47-8AE3-5262A21B4233}" type="pres">
      <dgm:prSet presAssocID="{ED8075DE-F9B0-C64A-A57A-50F9DEE9826C}" presName="Image" presStyleLbl="alignNode1" presStyleIdx="2" presStyleCnt="4"/>
      <dgm:spPr>
        <a:blipFill dpi="0" rotWithShape="1">
          <a:blip xmlns:r="http://schemas.openxmlformats.org/officeDocument/2006/relationships" r:embed="rId3"/>
          <a:srcRect/>
          <a:stretch>
            <a:fillRect l="-50030" r="-17970"/>
          </a:stretch>
        </a:blipFill>
      </dgm:spPr>
    </dgm:pt>
    <dgm:pt modelId="{7B96DF49-3F1D-484F-B020-E31EC45E6830}" type="pres">
      <dgm:prSet presAssocID="{ED8075DE-F9B0-C64A-A57A-50F9DEE9826C}" presName="Accent" presStyleLbl="parChTrans1D1" presStyleIdx="2" presStyleCnt="4"/>
      <dgm:spPr/>
    </dgm:pt>
    <dgm:pt modelId="{A9B2DD45-D207-1F4A-BE49-D8F70041E4D4}" type="pres">
      <dgm:prSet presAssocID="{ED8075DE-F9B0-C64A-A57A-50F9DEE9826C}" presName="Parent" presStyleLbl="revTx" presStyleIdx="2" presStyleCnt="4">
        <dgm:presLayoutVars>
          <dgm:chMax val="0"/>
          <dgm:chPref val="0"/>
          <dgm:bulletEnabled val="1"/>
        </dgm:presLayoutVars>
      </dgm:prSet>
      <dgm:spPr/>
    </dgm:pt>
    <dgm:pt modelId="{2798E6DD-7E23-3643-8CC7-0ADD83E4BBB5}" type="pres">
      <dgm:prSet presAssocID="{43B4A4DC-1AF6-3546-BB11-F0CDAF2EF7BD}" presName="sibTrans" presStyleCnt="0"/>
      <dgm:spPr/>
    </dgm:pt>
    <dgm:pt modelId="{E461E2A7-433E-F54C-B1A1-169544A1AFD7}" type="pres">
      <dgm:prSet presAssocID="{C9BB2FE4-FE62-D342-AA41-159F2FD2121C}" presName="composite" presStyleCnt="0"/>
      <dgm:spPr/>
    </dgm:pt>
    <dgm:pt modelId="{A6A5B58F-4C66-8B4F-B03E-943A9E6BC339}" type="pres">
      <dgm:prSet presAssocID="{C9BB2FE4-FE62-D342-AA41-159F2FD2121C}" presName="Image" presStyleLbl="alignNode1" presStyleIdx="3" presStyleCnt="4"/>
      <dgm:spPr>
        <a:blipFill rotWithShape="1">
          <a:blip xmlns:r="http://schemas.openxmlformats.org/officeDocument/2006/relationships" r:embed="rId4"/>
          <a:srcRect/>
          <a:stretch>
            <a:fillRect l="-34000" r="-34000"/>
          </a:stretch>
        </a:blipFill>
      </dgm:spPr>
    </dgm:pt>
    <dgm:pt modelId="{38231C8F-158A-B148-BD1D-611D2F3142D1}" type="pres">
      <dgm:prSet presAssocID="{C9BB2FE4-FE62-D342-AA41-159F2FD2121C}" presName="Accent" presStyleLbl="parChTrans1D1" presStyleIdx="3" presStyleCnt="4"/>
      <dgm:spPr/>
    </dgm:pt>
    <dgm:pt modelId="{759E6545-F91E-8743-AE96-DA9CA0D3E92A}" type="pres">
      <dgm:prSet presAssocID="{C9BB2FE4-FE62-D342-AA41-159F2FD2121C}" presName="Parent" presStyleLbl="revTx" presStyleIdx="3" presStyleCnt="4">
        <dgm:presLayoutVars>
          <dgm:chMax val="0"/>
          <dgm:chPref val="0"/>
          <dgm:bulletEnabled val="1"/>
        </dgm:presLayoutVars>
      </dgm:prSet>
      <dgm:spPr/>
    </dgm:pt>
  </dgm:ptLst>
  <dgm:cxnLst>
    <dgm:cxn modelId="{5AFE1F05-993E-9745-A4A7-DF8B99CB2C8D}" srcId="{3709CDDA-6BE8-E94C-B6E3-8EF1E1DB0065}" destId="{04AA0957-2ECD-3946-BA2B-72BD509D1DDB}" srcOrd="3" destOrd="0" parTransId="{9617CFE9-CCEF-4B49-B134-5E6DD6A9F2CC}" sibTransId="{2C5B0044-50DD-8943-ABB0-330EDA421F1F}"/>
    <dgm:cxn modelId="{B8532605-745E-D848-9D47-F555CD1A2940}" srcId="{D1082D49-DE03-DC41-A30B-9A74A0B419B9}" destId="{3709CDDA-6BE8-E94C-B6E3-8EF1E1DB0065}" srcOrd="0" destOrd="0" parTransId="{C9E1DBD4-6AC7-6043-B777-C55944AC44F9}" sibTransId="{27BFB29D-7DA6-874E-82A1-CD0598813619}"/>
    <dgm:cxn modelId="{C3933105-0D4B-4400-A510-2809FEC6DFDB}" srcId="{2B9F1E1F-D29E-6E4A-BAFA-8EFB69BDAB91}" destId="{B666CDA5-8DB9-4558-B834-FEF1EB5C26B8}" srcOrd="3" destOrd="0" parTransId="{70B48538-9CC2-461D-9468-11AFBCC95066}" sibTransId="{6034F216-89C9-4444-921A-D93A94807BE0}"/>
    <dgm:cxn modelId="{74639C09-B814-B94D-8AB3-002E59C911E2}" srcId="{D1082D49-DE03-DC41-A30B-9A74A0B419B9}" destId="{C9BB2FE4-FE62-D342-AA41-159F2FD2121C}" srcOrd="3" destOrd="0" parTransId="{41C86A4B-E086-1A4D-8717-FC036AC8F0E6}" sibTransId="{E5DA8ED0-5E68-B14E-86F9-A3982033DD5C}"/>
    <dgm:cxn modelId="{BC86340D-C9EC-544B-B45F-0E62A39FDE60}" srcId="{2B9F1E1F-D29E-6E4A-BAFA-8EFB69BDAB91}" destId="{41853FC9-BA9C-5D4D-A11A-47E1EEE24A70}" srcOrd="2" destOrd="0" parTransId="{00723DAA-1B51-B042-9DB2-7F0B730A85E5}" sibTransId="{6A02ADCC-CBFD-7D4E-930D-5B3E688ADBD5}"/>
    <dgm:cxn modelId="{D7BCB219-2DF4-BC4E-ABC8-0696675C522E}" type="presOf" srcId="{BD8F92D0-6540-4540-8952-F3FE37D92BD1}" destId="{759E6545-F91E-8743-AE96-DA9CA0D3E92A}" srcOrd="0" destOrd="1" presId="urn:microsoft.com/office/officeart/2008/layout/PictureLineup"/>
    <dgm:cxn modelId="{86C10724-DE0F-064F-9798-47AC006AB22D}" type="presOf" srcId="{EFE88AAD-353B-034A-80BB-C8319B25D923}" destId="{060F4AA7-583C-1D41-82CD-8C36ECD0F9F0}" srcOrd="0" destOrd="6" presId="urn:microsoft.com/office/officeart/2008/layout/PictureLineup"/>
    <dgm:cxn modelId="{F819B331-366C-F145-BD34-CEE244A286A4}" srcId="{ED8075DE-F9B0-C64A-A57A-50F9DEE9826C}" destId="{3B7E6232-2596-4547-84DE-1A4EC644090F}" srcOrd="1" destOrd="0" parTransId="{DBC66D81-8DB0-054F-A22B-C0B8CB7313F1}" sibTransId="{3226E939-B818-3740-B82B-4AEF16210DDC}"/>
    <dgm:cxn modelId="{040B905F-0A10-E746-8382-BD1AE9DD1B04}" type="presOf" srcId="{D1082D49-DE03-DC41-A30B-9A74A0B419B9}" destId="{8AEB4C25-2877-AC4E-991F-60E16952A0CC}" srcOrd="0" destOrd="0" presId="urn:microsoft.com/office/officeart/2008/layout/PictureLineup"/>
    <dgm:cxn modelId="{35FC1260-96AC-6441-8BD4-2948421C6D3A}" srcId="{2B9F1E1F-D29E-6E4A-BAFA-8EFB69BDAB91}" destId="{C84024E9-4B5D-1841-AAEB-17B99B3E08F0}" srcOrd="1" destOrd="0" parTransId="{54305984-845D-464E-B1CD-5941235A4AA8}" sibTransId="{7A90DBD3-7371-9A4E-B1C2-173D7EA28EE7}"/>
    <dgm:cxn modelId="{9D078346-2A0D-B144-9541-775A6BFEEAB9}" srcId="{D1082D49-DE03-DC41-A30B-9A74A0B419B9}" destId="{ED8075DE-F9B0-C64A-A57A-50F9DEE9826C}" srcOrd="2" destOrd="0" parTransId="{C342D38C-F91E-AE46-9A7D-291E453A3F6F}" sibTransId="{43B4A4DC-1AF6-3546-BB11-F0CDAF2EF7BD}"/>
    <dgm:cxn modelId="{98815147-C242-4E44-9F89-46AC8F248650}" type="presOf" srcId="{5082FA54-5F34-244D-A91B-7EF52EA0F97A}" destId="{759E6545-F91E-8743-AE96-DA9CA0D3E92A}" srcOrd="0" destOrd="4" presId="urn:microsoft.com/office/officeart/2008/layout/PictureLineup"/>
    <dgm:cxn modelId="{D31C826A-56D5-BE4C-8563-400627A1265B}" type="presOf" srcId="{BFDFAD30-51F3-EC44-BA90-C96E4A7000CB}" destId="{759E6545-F91E-8743-AE96-DA9CA0D3E92A}" srcOrd="0" destOrd="2" presId="urn:microsoft.com/office/officeart/2008/layout/PictureLineup"/>
    <dgm:cxn modelId="{2EC4D54A-3694-4859-8212-B70F33DB739D}" type="presOf" srcId="{B666CDA5-8DB9-4558-B834-FEF1EB5C26B8}" destId="{6EC04CA0-239B-5D4C-805C-200A9F0FEF00}" srcOrd="0" destOrd="4" presId="urn:microsoft.com/office/officeart/2008/layout/PictureLineup"/>
    <dgm:cxn modelId="{E440044E-0F5D-8348-89DF-0DEA024FBCFD}" type="presOf" srcId="{AA7AEDB6-B1AE-0B4B-B5DC-C6C73FFDBEBC}" destId="{6EC04CA0-239B-5D4C-805C-200A9F0FEF00}" srcOrd="0" destOrd="6" presId="urn:microsoft.com/office/officeart/2008/layout/PictureLineup"/>
    <dgm:cxn modelId="{D9B4674F-B926-4046-95BC-CCB929E40668}" srcId="{2B9F1E1F-D29E-6E4A-BAFA-8EFB69BDAB91}" destId="{1A9C37BE-C614-E142-BC96-AC5BDB7CE99B}" srcOrd="0" destOrd="0" parTransId="{19C9C0FE-345D-0242-B429-6AE1E733A390}" sibTransId="{03AE3F0A-E84F-4E40-949E-EA69AC8934F5}"/>
    <dgm:cxn modelId="{B2F84250-4722-9F4B-8D70-83DF6DECAAE4}" srcId="{C9BB2FE4-FE62-D342-AA41-159F2FD2121C}" destId="{BFDFAD30-51F3-EC44-BA90-C96E4A7000CB}" srcOrd="1" destOrd="0" parTransId="{89B32178-8620-F747-BD55-8639B1928F84}" sibTransId="{B50BFAF1-30E7-FC47-B2D4-706A2A2C75BE}"/>
    <dgm:cxn modelId="{522E4C54-2928-4E44-927E-8AB3B8A0A24A}" srcId="{3709CDDA-6BE8-E94C-B6E3-8EF1E1DB0065}" destId="{EFE88AAD-353B-034A-80BB-C8319B25D923}" srcOrd="5" destOrd="0" parTransId="{FE27A765-F897-7349-B430-E4B045F2C8B6}" sibTransId="{D206EB2C-DCD0-744F-B180-F1003C3712A7}"/>
    <dgm:cxn modelId="{B8D8AC59-0453-F74F-AA72-EFABE54E39A5}" srcId="{2B9F1E1F-D29E-6E4A-BAFA-8EFB69BDAB91}" destId="{AA7AEDB6-B1AE-0B4B-B5DC-C6C73FFDBEBC}" srcOrd="5" destOrd="0" parTransId="{EFB988E1-462C-FC4E-848E-891B840B0F0B}" sibTransId="{88F4C748-61E3-1E46-8412-4358FDAE815D}"/>
    <dgm:cxn modelId="{7618927C-0296-453A-9EA0-E2C6EFBDD05F}" type="presOf" srcId="{62149E68-DABE-410E-9852-A0EB25D8D3D4}" destId="{060F4AA7-583C-1D41-82CD-8C36ECD0F9F0}" srcOrd="0" destOrd="5" presId="urn:microsoft.com/office/officeart/2008/layout/PictureLineup"/>
    <dgm:cxn modelId="{B26DA985-E361-7A43-8F33-2ED74D14C07B}" type="presOf" srcId="{04AA0957-2ECD-3946-BA2B-72BD509D1DDB}" destId="{060F4AA7-583C-1D41-82CD-8C36ECD0F9F0}" srcOrd="0" destOrd="4" presId="urn:microsoft.com/office/officeart/2008/layout/PictureLineup"/>
    <dgm:cxn modelId="{F480658A-78B9-8A45-8D07-BA1CDF5A36D7}" srcId="{3709CDDA-6BE8-E94C-B6E3-8EF1E1DB0065}" destId="{2233F6EA-9BA5-724F-9DC0-DCC1839130AC}" srcOrd="2" destOrd="0" parTransId="{545165E0-D85F-E041-99B8-4355E771A9A9}" sibTransId="{E6EFC8FA-4F3B-A149-9024-AE038FA7A228}"/>
    <dgm:cxn modelId="{5989278F-F2D7-014A-A872-266C7C07EB39}" type="presOf" srcId="{3B7E6232-2596-4547-84DE-1A4EC644090F}" destId="{A9B2DD45-D207-1F4A-BE49-D8F70041E4D4}" srcOrd="0" destOrd="2" presId="urn:microsoft.com/office/officeart/2008/layout/PictureLineup"/>
    <dgm:cxn modelId="{710D8794-D10C-0540-AB68-0233F17C581C}" type="presOf" srcId="{DDA706E6-4C4A-9C44-87A2-72BC675D916A}" destId="{060F4AA7-583C-1D41-82CD-8C36ECD0F9F0}" srcOrd="0" destOrd="1" presId="urn:microsoft.com/office/officeart/2008/layout/PictureLineup"/>
    <dgm:cxn modelId="{8264A69A-9E20-CC49-9BBA-A4135FE16FC7}" type="presOf" srcId="{BE7A3800-315C-E04A-9B2C-285E863071ED}" destId="{A9B2DD45-D207-1F4A-BE49-D8F70041E4D4}" srcOrd="0" destOrd="3" presId="urn:microsoft.com/office/officeart/2008/layout/PictureLineup"/>
    <dgm:cxn modelId="{07BF91A6-6FD7-204E-981A-BDAFF866DB34}" srcId="{2B9F1E1F-D29E-6E4A-BAFA-8EFB69BDAB91}" destId="{11E28E78-8FB0-D14E-95DD-3D1507AFE573}" srcOrd="4" destOrd="0" parTransId="{71FA2880-1D38-3F4C-AA1D-F7BF52F01703}" sibTransId="{EC2208FE-9595-5442-8CAA-337DE27999A8}"/>
    <dgm:cxn modelId="{45AA20AC-4684-0F4D-AE37-8589235F978B}" type="presOf" srcId="{EFB51E0F-2E91-3544-BCB4-CFF5A9FF018D}" destId="{060F4AA7-583C-1D41-82CD-8C36ECD0F9F0}" srcOrd="0" destOrd="2" presId="urn:microsoft.com/office/officeart/2008/layout/PictureLineup"/>
    <dgm:cxn modelId="{F77C84BC-85F9-1F46-94C8-7B38FB25BA77}" type="presOf" srcId="{41853FC9-BA9C-5D4D-A11A-47E1EEE24A70}" destId="{6EC04CA0-239B-5D4C-805C-200A9F0FEF00}" srcOrd="0" destOrd="3" presId="urn:microsoft.com/office/officeart/2008/layout/PictureLineup"/>
    <dgm:cxn modelId="{64C23ABD-C136-CB49-B867-D6B1187ABC1D}" type="presOf" srcId="{1A9C37BE-C614-E142-BC96-AC5BDB7CE99B}" destId="{6EC04CA0-239B-5D4C-805C-200A9F0FEF00}" srcOrd="0" destOrd="1" presId="urn:microsoft.com/office/officeart/2008/layout/PictureLineup"/>
    <dgm:cxn modelId="{404744C5-CA31-9647-B30F-5412DACDC847}" srcId="{ED8075DE-F9B0-C64A-A57A-50F9DEE9826C}" destId="{29AE7420-0D55-874E-BE5E-420AE475B26D}" srcOrd="3" destOrd="0" parTransId="{B7FDC9A3-4060-3746-B471-58A7D1A03F17}" sibTransId="{7F4D94D3-11C4-194E-AF26-8D02F097C16E}"/>
    <dgm:cxn modelId="{7B064AC9-CD14-AB4F-B92A-0738DEB1C855}" type="presOf" srcId="{1BEEAD5C-E8CC-9042-8D32-6F66439C9563}" destId="{A9B2DD45-D207-1F4A-BE49-D8F70041E4D4}" srcOrd="0" destOrd="1" presId="urn:microsoft.com/office/officeart/2008/layout/PictureLineup"/>
    <dgm:cxn modelId="{AACFC6CB-734E-CD4D-B79B-8326CB821B5E}" type="presOf" srcId="{29AE7420-0D55-874E-BE5E-420AE475B26D}" destId="{A9B2DD45-D207-1F4A-BE49-D8F70041E4D4}" srcOrd="0" destOrd="4" presId="urn:microsoft.com/office/officeart/2008/layout/PictureLineup"/>
    <dgm:cxn modelId="{9DCB34CF-DF93-3C4D-B9D6-7C8C3BDD0D35}" type="presOf" srcId="{3709CDDA-6BE8-E94C-B6E3-8EF1E1DB0065}" destId="{060F4AA7-583C-1D41-82CD-8C36ECD0F9F0}" srcOrd="0" destOrd="0" presId="urn:microsoft.com/office/officeart/2008/layout/PictureLineup"/>
    <dgm:cxn modelId="{5D2358CF-286A-FA46-B082-6BA4F27D6F2E}" type="presOf" srcId="{174DE283-73E0-494F-98C5-918BFB18BA50}" destId="{759E6545-F91E-8743-AE96-DA9CA0D3E92A}" srcOrd="0" destOrd="3" presId="urn:microsoft.com/office/officeart/2008/layout/PictureLineup"/>
    <dgm:cxn modelId="{5DEB8ECF-8D65-0E43-B4EC-33EB3712204B}" type="presOf" srcId="{A574085A-FE8F-8244-9964-47E872A4DB36}" destId="{A9B2DD45-D207-1F4A-BE49-D8F70041E4D4}" srcOrd="0" destOrd="5" presId="urn:microsoft.com/office/officeart/2008/layout/PictureLineup"/>
    <dgm:cxn modelId="{E955B9CF-8165-D34E-913F-51C8AB7BB50E}" srcId="{3709CDDA-6BE8-E94C-B6E3-8EF1E1DB0065}" destId="{EFB51E0F-2E91-3544-BCB4-CFF5A9FF018D}" srcOrd="1" destOrd="0" parTransId="{ACFDB3EA-8EA7-B048-B538-25F501ABF49A}" sibTransId="{D0E99859-8DDD-1E43-9A5D-1C23FB666D86}"/>
    <dgm:cxn modelId="{772A07D3-DB9B-574F-9D13-12E924F97706}" type="presOf" srcId="{C84024E9-4B5D-1841-AAEB-17B99B3E08F0}" destId="{6EC04CA0-239B-5D4C-805C-200A9F0FEF00}" srcOrd="0" destOrd="2" presId="urn:microsoft.com/office/officeart/2008/layout/PictureLineup"/>
    <dgm:cxn modelId="{6F6AEAD4-7AAF-6542-AEB6-C2A540AF4503}" type="presOf" srcId="{2B9F1E1F-D29E-6E4A-BAFA-8EFB69BDAB91}" destId="{6EC04CA0-239B-5D4C-805C-200A9F0FEF00}" srcOrd="0" destOrd="0" presId="urn:microsoft.com/office/officeart/2008/layout/PictureLineup"/>
    <dgm:cxn modelId="{2633BFD6-EF86-3A47-A0BB-BA95F6E651D5}" srcId="{D1082D49-DE03-DC41-A30B-9A74A0B419B9}" destId="{2B9F1E1F-D29E-6E4A-BAFA-8EFB69BDAB91}" srcOrd="1" destOrd="0" parTransId="{CBB232AF-14E0-7541-9D63-857ABEEB8F91}" sibTransId="{30378E58-B40D-CF47-92DE-1ABA661F96EE}"/>
    <dgm:cxn modelId="{B1FC44D7-393B-DF4F-B399-1E9A68AADEF6}" type="presOf" srcId="{C9BB2FE4-FE62-D342-AA41-159F2FD2121C}" destId="{759E6545-F91E-8743-AE96-DA9CA0D3E92A}" srcOrd="0" destOrd="0" presId="urn:microsoft.com/office/officeart/2008/layout/PictureLineup"/>
    <dgm:cxn modelId="{C9B7C6D7-7224-7249-9133-51CF5E88001B}" srcId="{C9BB2FE4-FE62-D342-AA41-159F2FD2121C}" destId="{5082FA54-5F34-244D-A91B-7EF52EA0F97A}" srcOrd="3" destOrd="0" parTransId="{27678A50-E2AC-8246-97A1-59E6EA223282}" sibTransId="{3D5B1670-F90F-6547-A74D-57A8A6F74562}"/>
    <dgm:cxn modelId="{964CEAD8-EDF3-1049-91F8-B026CDD34707}" srcId="{C9BB2FE4-FE62-D342-AA41-159F2FD2121C}" destId="{174DE283-73E0-494F-98C5-918BFB18BA50}" srcOrd="2" destOrd="0" parTransId="{0A567ECC-0475-6B47-84CA-5FA480B3C42C}" sibTransId="{FEC062F0-E728-FF48-A941-1308016BD25D}"/>
    <dgm:cxn modelId="{B94D64D9-0479-B54A-A00F-1EE538E0D575}" type="presOf" srcId="{ED8075DE-F9B0-C64A-A57A-50F9DEE9826C}" destId="{A9B2DD45-D207-1F4A-BE49-D8F70041E4D4}" srcOrd="0" destOrd="0" presId="urn:microsoft.com/office/officeart/2008/layout/PictureLineup"/>
    <dgm:cxn modelId="{740149E7-766F-4BF6-AC55-F0A2F7FC8EAD}" srcId="{3709CDDA-6BE8-E94C-B6E3-8EF1E1DB0065}" destId="{62149E68-DABE-410E-9852-A0EB25D8D3D4}" srcOrd="4" destOrd="0" parTransId="{8FC16756-D987-436F-A671-0E4627411C7F}" sibTransId="{742EA13C-AE73-4126-9161-AF6EE4948B35}"/>
    <dgm:cxn modelId="{25ED07EA-315A-864A-B20A-2F8A6B2BEF47}" srcId="{ED8075DE-F9B0-C64A-A57A-50F9DEE9826C}" destId="{BE7A3800-315C-E04A-9B2C-285E863071ED}" srcOrd="2" destOrd="0" parTransId="{43DAD23B-D7EE-1246-8732-D64C727E8A24}" sibTransId="{892A38AE-0040-7845-ADF1-D66E69FD229E}"/>
    <dgm:cxn modelId="{492338EB-FDA0-214C-9AE6-56F6483FB1C6}" srcId="{ED8075DE-F9B0-C64A-A57A-50F9DEE9826C}" destId="{A574085A-FE8F-8244-9964-47E872A4DB36}" srcOrd="4" destOrd="0" parTransId="{9CB18E36-1097-2A45-B013-D829CD4936B5}" sibTransId="{5ECC41C4-0309-164C-BAC9-FDC05D359C5E}"/>
    <dgm:cxn modelId="{B5DAA8ED-0AD6-D446-9396-E4814EB935BD}" type="presOf" srcId="{990640CA-0378-6A46-809F-FEE393318553}" destId="{759E6545-F91E-8743-AE96-DA9CA0D3E92A}" srcOrd="0" destOrd="5" presId="urn:microsoft.com/office/officeart/2008/layout/PictureLineup"/>
    <dgm:cxn modelId="{A5B5C0EE-E0D6-8846-8340-FCA181F49402}" srcId="{C9BB2FE4-FE62-D342-AA41-159F2FD2121C}" destId="{BD8F92D0-6540-4540-8952-F3FE37D92BD1}" srcOrd="0" destOrd="0" parTransId="{C955A0F9-AEB4-A842-BB39-D9AD177FA0BE}" sibTransId="{23A30CFD-4B0B-9049-96AD-2ACD83657F08}"/>
    <dgm:cxn modelId="{BB25DFF1-6417-2240-8AB3-3B9019DBDBFA}" srcId="{ED8075DE-F9B0-C64A-A57A-50F9DEE9826C}" destId="{1BEEAD5C-E8CC-9042-8D32-6F66439C9563}" srcOrd="0" destOrd="0" parTransId="{62D7241D-53E6-E643-83D1-BA37D62FBB07}" sibTransId="{AADF4AF2-70D8-C943-A4AB-09E613640E6B}"/>
    <dgm:cxn modelId="{DD3E59F4-8773-354C-AB94-6338708A74AB}" type="presOf" srcId="{11E28E78-8FB0-D14E-95DD-3D1507AFE573}" destId="{6EC04CA0-239B-5D4C-805C-200A9F0FEF00}" srcOrd="0" destOrd="5" presId="urn:microsoft.com/office/officeart/2008/layout/PictureLineup"/>
    <dgm:cxn modelId="{1D2C49F5-668C-8F45-8E0E-DBDE73C7F7B3}" srcId="{3709CDDA-6BE8-E94C-B6E3-8EF1E1DB0065}" destId="{DDA706E6-4C4A-9C44-87A2-72BC675D916A}" srcOrd="0" destOrd="0" parTransId="{25B22EDA-2D2F-FA4C-8FA6-720963B9703D}" sibTransId="{F138F0E2-CE97-A247-8280-32357C2268EC}"/>
    <dgm:cxn modelId="{B0EF39F9-BDF2-C141-B78D-42410075C743}" type="presOf" srcId="{2233F6EA-9BA5-724F-9DC0-DCC1839130AC}" destId="{060F4AA7-583C-1D41-82CD-8C36ECD0F9F0}" srcOrd="0" destOrd="3" presId="urn:microsoft.com/office/officeart/2008/layout/PictureLineup"/>
    <dgm:cxn modelId="{381E3EFC-4CCA-3A43-B221-2137905D8F34}" srcId="{C9BB2FE4-FE62-D342-AA41-159F2FD2121C}" destId="{990640CA-0378-6A46-809F-FEE393318553}" srcOrd="4" destOrd="0" parTransId="{593A19C7-593E-3D40-A62A-F3047878904E}" sibTransId="{0A089451-C64C-C548-8D74-B9AC24EA33AA}"/>
    <dgm:cxn modelId="{E6926A90-4B32-3240-8080-CE129C913594}" type="presParOf" srcId="{8AEB4C25-2877-AC4E-991F-60E16952A0CC}" destId="{326AA66B-8D0C-834B-965E-06754EDF1FDA}" srcOrd="0" destOrd="0" presId="urn:microsoft.com/office/officeart/2008/layout/PictureLineup"/>
    <dgm:cxn modelId="{660D5A3C-3060-3246-9D3A-4063A2B8FD0D}" type="presParOf" srcId="{326AA66B-8D0C-834B-965E-06754EDF1FDA}" destId="{E24D7427-9416-DA40-B2E8-4DB9024C56B0}" srcOrd="0" destOrd="0" presId="urn:microsoft.com/office/officeart/2008/layout/PictureLineup"/>
    <dgm:cxn modelId="{2A01A852-5969-5844-89E7-D0A540DFA7A0}" type="presParOf" srcId="{326AA66B-8D0C-834B-965E-06754EDF1FDA}" destId="{1CEC53A7-F2A4-784B-BACA-50B142EFD541}" srcOrd="1" destOrd="0" presId="urn:microsoft.com/office/officeart/2008/layout/PictureLineup"/>
    <dgm:cxn modelId="{5B1FE968-0C34-F941-BA34-B1E9C6C351C5}" type="presParOf" srcId="{326AA66B-8D0C-834B-965E-06754EDF1FDA}" destId="{060F4AA7-583C-1D41-82CD-8C36ECD0F9F0}" srcOrd="2" destOrd="0" presId="urn:microsoft.com/office/officeart/2008/layout/PictureLineup"/>
    <dgm:cxn modelId="{6252E474-50CC-3B43-B00C-22FD3C05A077}" type="presParOf" srcId="{8AEB4C25-2877-AC4E-991F-60E16952A0CC}" destId="{81D94940-C45C-1D46-BF4A-0848A651CB5B}" srcOrd="1" destOrd="0" presId="urn:microsoft.com/office/officeart/2008/layout/PictureLineup"/>
    <dgm:cxn modelId="{9CA1C372-728A-8C40-B476-79838D360936}" type="presParOf" srcId="{8AEB4C25-2877-AC4E-991F-60E16952A0CC}" destId="{B51394CB-1CB5-3E4C-8774-1A46848F3E53}" srcOrd="2" destOrd="0" presId="urn:microsoft.com/office/officeart/2008/layout/PictureLineup"/>
    <dgm:cxn modelId="{503A7363-EB8E-4440-A419-755EAD9A9D3A}" type="presParOf" srcId="{B51394CB-1CB5-3E4C-8774-1A46848F3E53}" destId="{E40485FC-6D4F-AC44-A35C-8B1AE75502BD}" srcOrd="0" destOrd="0" presId="urn:microsoft.com/office/officeart/2008/layout/PictureLineup"/>
    <dgm:cxn modelId="{7F31B1D5-D516-9E40-B4E2-69946BC7C665}" type="presParOf" srcId="{B51394CB-1CB5-3E4C-8774-1A46848F3E53}" destId="{91620E9A-EA7C-0A4E-9127-42CCCC545A1D}" srcOrd="1" destOrd="0" presId="urn:microsoft.com/office/officeart/2008/layout/PictureLineup"/>
    <dgm:cxn modelId="{AE802D57-58A3-EF41-BDB6-D90001DB50C1}" type="presParOf" srcId="{B51394CB-1CB5-3E4C-8774-1A46848F3E53}" destId="{6EC04CA0-239B-5D4C-805C-200A9F0FEF00}" srcOrd="2" destOrd="0" presId="urn:microsoft.com/office/officeart/2008/layout/PictureLineup"/>
    <dgm:cxn modelId="{FE41E321-9463-2243-B1EE-F3F998B6223C}" type="presParOf" srcId="{8AEB4C25-2877-AC4E-991F-60E16952A0CC}" destId="{77A80909-1319-6E42-A9ED-BCAADD4F3D25}" srcOrd="3" destOrd="0" presId="urn:microsoft.com/office/officeart/2008/layout/PictureLineup"/>
    <dgm:cxn modelId="{C211577F-0445-9740-B20D-6A6F24D2E169}" type="presParOf" srcId="{8AEB4C25-2877-AC4E-991F-60E16952A0CC}" destId="{68F4CBBF-0A07-0740-9B4D-5E0A3D9B072A}" srcOrd="4" destOrd="0" presId="urn:microsoft.com/office/officeart/2008/layout/PictureLineup"/>
    <dgm:cxn modelId="{B03588EE-54DC-C348-BA4A-14CE274DA323}" type="presParOf" srcId="{68F4CBBF-0A07-0740-9B4D-5E0A3D9B072A}" destId="{C27CBA70-8D75-BB47-8AE3-5262A21B4233}" srcOrd="0" destOrd="0" presId="urn:microsoft.com/office/officeart/2008/layout/PictureLineup"/>
    <dgm:cxn modelId="{F17B6C86-8027-F747-A3C9-FB2B25D2D185}" type="presParOf" srcId="{68F4CBBF-0A07-0740-9B4D-5E0A3D9B072A}" destId="{7B96DF49-3F1D-484F-B020-E31EC45E6830}" srcOrd="1" destOrd="0" presId="urn:microsoft.com/office/officeart/2008/layout/PictureLineup"/>
    <dgm:cxn modelId="{1241D420-BD64-034F-A94F-590F015A93A1}" type="presParOf" srcId="{68F4CBBF-0A07-0740-9B4D-5E0A3D9B072A}" destId="{A9B2DD45-D207-1F4A-BE49-D8F70041E4D4}" srcOrd="2" destOrd="0" presId="urn:microsoft.com/office/officeart/2008/layout/PictureLineup"/>
    <dgm:cxn modelId="{7F2B789D-0B5E-4444-8721-25B8584DF177}" type="presParOf" srcId="{8AEB4C25-2877-AC4E-991F-60E16952A0CC}" destId="{2798E6DD-7E23-3643-8CC7-0ADD83E4BBB5}" srcOrd="5" destOrd="0" presId="urn:microsoft.com/office/officeart/2008/layout/PictureLineup"/>
    <dgm:cxn modelId="{9872958D-3A72-5943-88F1-0DD85DDDB9A3}" type="presParOf" srcId="{8AEB4C25-2877-AC4E-991F-60E16952A0CC}" destId="{E461E2A7-433E-F54C-B1A1-169544A1AFD7}" srcOrd="6" destOrd="0" presId="urn:microsoft.com/office/officeart/2008/layout/PictureLineup"/>
    <dgm:cxn modelId="{E595B810-35ED-E74C-BB6E-CA3CF146E38C}" type="presParOf" srcId="{E461E2A7-433E-F54C-B1A1-169544A1AFD7}" destId="{A6A5B58F-4C66-8B4F-B03E-943A9E6BC339}" srcOrd="0" destOrd="0" presId="urn:microsoft.com/office/officeart/2008/layout/PictureLineup"/>
    <dgm:cxn modelId="{C7049E5A-A44A-0E4F-91D6-BF2397FF44BE}" type="presParOf" srcId="{E461E2A7-433E-F54C-B1A1-169544A1AFD7}" destId="{38231C8F-158A-B148-BD1D-611D2F3142D1}" srcOrd="1" destOrd="0" presId="urn:microsoft.com/office/officeart/2008/layout/PictureLineup"/>
    <dgm:cxn modelId="{0E16CDD3-8F39-764C-9A89-F5BE228C9E55}" type="presParOf" srcId="{E461E2A7-433E-F54C-B1A1-169544A1AFD7}" destId="{759E6545-F91E-8743-AE96-DA9CA0D3E92A}"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082D49-DE03-DC41-A30B-9A74A0B419B9}" type="doc">
      <dgm:prSet loTypeId="urn:microsoft.com/office/officeart/2008/layout/PictureLineup" loCatId="" qsTypeId="urn:microsoft.com/office/officeart/2005/8/quickstyle/simple1" qsCatId="simple" csTypeId="urn:microsoft.com/office/officeart/2005/8/colors/accent1_2" csCatId="accent1" phldr="1"/>
      <dgm:spPr/>
      <dgm:t>
        <a:bodyPr/>
        <a:lstStyle/>
        <a:p>
          <a:endParaRPr lang="en-US"/>
        </a:p>
      </dgm:t>
    </dgm:pt>
    <dgm:pt modelId="{3709CDDA-6BE8-E94C-B6E3-8EF1E1DB0065}">
      <dgm:prSet phldrT="[Text]"/>
      <dgm:spPr/>
      <dgm:t>
        <a:bodyPr/>
        <a:lstStyle/>
        <a:p>
          <a:r>
            <a:rPr lang="en-US" dirty="0"/>
            <a:t>Lincoln Woods</a:t>
          </a:r>
        </a:p>
      </dgm:t>
    </dgm:pt>
    <dgm:pt modelId="{C9E1DBD4-6AC7-6043-B777-C55944AC44F9}" type="parTrans" cxnId="{B8532605-745E-D848-9D47-F555CD1A2940}">
      <dgm:prSet/>
      <dgm:spPr/>
      <dgm:t>
        <a:bodyPr/>
        <a:lstStyle/>
        <a:p>
          <a:endParaRPr lang="en-US"/>
        </a:p>
      </dgm:t>
    </dgm:pt>
    <dgm:pt modelId="{27BFB29D-7DA6-874E-82A1-CD0598813619}" type="sibTrans" cxnId="{B8532605-745E-D848-9D47-F555CD1A2940}">
      <dgm:prSet/>
      <dgm:spPr/>
      <dgm:t>
        <a:bodyPr/>
        <a:lstStyle/>
        <a:p>
          <a:endParaRPr lang="en-US"/>
        </a:p>
      </dgm:t>
    </dgm:pt>
    <dgm:pt modelId="{2B9F1E1F-D29E-6E4A-BAFA-8EFB69BDAB91}">
      <dgm:prSet phldrT="[Text]"/>
      <dgm:spPr/>
      <dgm:t>
        <a:bodyPr/>
        <a:lstStyle/>
        <a:p>
          <a:r>
            <a:rPr lang="en-US" dirty="0"/>
            <a:t>Farrar Pond </a:t>
          </a:r>
        </a:p>
      </dgm:t>
    </dgm:pt>
    <dgm:pt modelId="{CBB232AF-14E0-7541-9D63-857ABEEB8F91}" type="parTrans" cxnId="{2633BFD6-EF86-3A47-A0BB-BA95F6E651D5}">
      <dgm:prSet/>
      <dgm:spPr/>
      <dgm:t>
        <a:bodyPr/>
        <a:lstStyle/>
        <a:p>
          <a:endParaRPr lang="en-US"/>
        </a:p>
      </dgm:t>
    </dgm:pt>
    <dgm:pt modelId="{30378E58-B40D-CF47-92DE-1ABA661F96EE}" type="sibTrans" cxnId="{2633BFD6-EF86-3A47-A0BB-BA95F6E651D5}">
      <dgm:prSet/>
      <dgm:spPr/>
      <dgm:t>
        <a:bodyPr/>
        <a:lstStyle/>
        <a:p>
          <a:endParaRPr lang="en-US"/>
        </a:p>
      </dgm:t>
    </dgm:pt>
    <dgm:pt modelId="{DDA706E6-4C4A-9C44-87A2-72BC675D916A}">
      <dgm:prSet/>
      <dgm:spPr/>
      <dgm:t>
        <a:bodyPr/>
        <a:lstStyle/>
        <a:p>
          <a:r>
            <a:rPr lang="en-US" dirty="0"/>
            <a:t>125units</a:t>
          </a:r>
        </a:p>
      </dgm:t>
    </dgm:pt>
    <dgm:pt modelId="{25B22EDA-2D2F-FA4C-8FA6-720963B9703D}" type="parTrans" cxnId="{1D2C49F5-668C-8F45-8E0E-DBDE73C7F7B3}">
      <dgm:prSet/>
      <dgm:spPr/>
      <dgm:t>
        <a:bodyPr/>
        <a:lstStyle/>
        <a:p>
          <a:endParaRPr lang="en-US"/>
        </a:p>
      </dgm:t>
    </dgm:pt>
    <dgm:pt modelId="{F138F0E2-CE97-A247-8280-32357C2268EC}" type="sibTrans" cxnId="{1D2C49F5-668C-8F45-8E0E-DBDE73C7F7B3}">
      <dgm:prSet/>
      <dgm:spPr/>
      <dgm:t>
        <a:bodyPr/>
        <a:lstStyle/>
        <a:p>
          <a:endParaRPr lang="en-US"/>
        </a:p>
      </dgm:t>
    </dgm:pt>
    <dgm:pt modelId="{EFB51E0F-2E91-3544-BCB4-CFF5A9FF018D}">
      <dgm:prSet/>
      <dgm:spPr/>
      <dgm:t>
        <a:bodyPr/>
        <a:lstStyle/>
        <a:p>
          <a:r>
            <a:rPr lang="en-US" dirty="0"/>
            <a:t>20 acres </a:t>
          </a:r>
        </a:p>
      </dgm:t>
    </dgm:pt>
    <dgm:pt modelId="{ACFDB3EA-8EA7-B048-B538-25F501ABF49A}" type="parTrans" cxnId="{E955B9CF-8165-D34E-913F-51C8AB7BB50E}">
      <dgm:prSet/>
      <dgm:spPr/>
      <dgm:t>
        <a:bodyPr/>
        <a:lstStyle/>
        <a:p>
          <a:endParaRPr lang="en-US"/>
        </a:p>
      </dgm:t>
    </dgm:pt>
    <dgm:pt modelId="{D0E99859-8DDD-1E43-9A5D-1C23FB666D86}" type="sibTrans" cxnId="{E955B9CF-8165-D34E-913F-51C8AB7BB50E}">
      <dgm:prSet/>
      <dgm:spPr/>
      <dgm:t>
        <a:bodyPr/>
        <a:lstStyle/>
        <a:p>
          <a:endParaRPr lang="en-US"/>
        </a:p>
      </dgm:t>
    </dgm:pt>
    <dgm:pt modelId="{2233F6EA-9BA5-724F-9DC0-DCC1839130AC}">
      <dgm:prSet/>
      <dgm:spPr/>
      <dgm:t>
        <a:bodyPr/>
        <a:lstStyle/>
        <a:p>
          <a:r>
            <a:rPr lang="en-US" dirty="0"/>
            <a:t>13 acres are wetlands</a:t>
          </a:r>
        </a:p>
      </dgm:t>
    </dgm:pt>
    <dgm:pt modelId="{545165E0-D85F-E041-99B8-4355E771A9A9}" type="parTrans" cxnId="{F480658A-78B9-8A45-8D07-BA1CDF5A36D7}">
      <dgm:prSet/>
      <dgm:spPr/>
      <dgm:t>
        <a:bodyPr/>
        <a:lstStyle/>
        <a:p>
          <a:endParaRPr lang="en-US"/>
        </a:p>
      </dgm:t>
    </dgm:pt>
    <dgm:pt modelId="{E6EFC8FA-4F3B-A149-9024-AE038FA7A228}" type="sibTrans" cxnId="{F480658A-78B9-8A45-8D07-BA1CDF5A36D7}">
      <dgm:prSet/>
      <dgm:spPr/>
      <dgm:t>
        <a:bodyPr/>
        <a:lstStyle/>
        <a:p>
          <a:endParaRPr lang="en-US"/>
        </a:p>
      </dgm:t>
    </dgm:pt>
    <dgm:pt modelId="{04AA0957-2ECD-3946-BA2B-72BD509D1DDB}">
      <dgm:prSet/>
      <dgm:spPr/>
      <dgm:t>
        <a:bodyPr/>
        <a:lstStyle/>
        <a:p>
          <a:r>
            <a:rPr lang="en-US" dirty="0"/>
            <a:t>Density = 6.3 u/a</a:t>
          </a:r>
        </a:p>
      </dgm:t>
    </dgm:pt>
    <dgm:pt modelId="{9617CFE9-CCEF-4B49-B134-5E6DD6A9F2CC}" type="parTrans" cxnId="{5AFE1F05-993E-9745-A4A7-DF8B99CB2C8D}">
      <dgm:prSet/>
      <dgm:spPr/>
      <dgm:t>
        <a:bodyPr/>
        <a:lstStyle/>
        <a:p>
          <a:endParaRPr lang="en-US"/>
        </a:p>
      </dgm:t>
    </dgm:pt>
    <dgm:pt modelId="{2C5B0044-50DD-8943-ABB0-330EDA421F1F}" type="sibTrans" cxnId="{5AFE1F05-993E-9745-A4A7-DF8B99CB2C8D}">
      <dgm:prSet/>
      <dgm:spPr/>
      <dgm:t>
        <a:bodyPr/>
        <a:lstStyle/>
        <a:p>
          <a:endParaRPr lang="en-US"/>
        </a:p>
      </dgm:t>
    </dgm:pt>
    <dgm:pt modelId="{1A9C37BE-C614-E142-BC96-AC5BDB7CE99B}">
      <dgm:prSet/>
      <dgm:spPr/>
      <dgm:t>
        <a:bodyPr/>
        <a:lstStyle/>
        <a:p>
          <a:r>
            <a:rPr lang="en-US" dirty="0"/>
            <a:t>80 units</a:t>
          </a:r>
        </a:p>
      </dgm:t>
    </dgm:pt>
    <dgm:pt modelId="{19C9C0FE-345D-0242-B429-6AE1E733A390}" type="parTrans" cxnId="{D9B4674F-B926-4046-95BC-CCB929E40668}">
      <dgm:prSet/>
      <dgm:spPr/>
      <dgm:t>
        <a:bodyPr/>
        <a:lstStyle/>
        <a:p>
          <a:endParaRPr lang="en-US"/>
        </a:p>
      </dgm:t>
    </dgm:pt>
    <dgm:pt modelId="{03AE3F0A-E84F-4E40-949E-EA69AC8934F5}" type="sibTrans" cxnId="{D9B4674F-B926-4046-95BC-CCB929E40668}">
      <dgm:prSet/>
      <dgm:spPr/>
      <dgm:t>
        <a:bodyPr/>
        <a:lstStyle/>
        <a:p>
          <a:endParaRPr lang="en-US"/>
        </a:p>
      </dgm:t>
    </dgm:pt>
    <dgm:pt modelId="{C84024E9-4B5D-1841-AAEB-17B99B3E08F0}">
      <dgm:prSet/>
      <dgm:spPr/>
      <dgm:t>
        <a:bodyPr/>
        <a:lstStyle/>
        <a:p>
          <a:r>
            <a:rPr lang="en-US" dirty="0"/>
            <a:t>18 acres</a:t>
          </a:r>
        </a:p>
      </dgm:t>
    </dgm:pt>
    <dgm:pt modelId="{54305984-845D-464E-B1CD-5941235A4AA8}" type="parTrans" cxnId="{35FC1260-96AC-6441-8BD4-2948421C6D3A}">
      <dgm:prSet/>
      <dgm:spPr/>
      <dgm:t>
        <a:bodyPr/>
        <a:lstStyle/>
        <a:p>
          <a:endParaRPr lang="en-US"/>
        </a:p>
      </dgm:t>
    </dgm:pt>
    <dgm:pt modelId="{7A90DBD3-7371-9A4E-B1C2-173D7EA28EE7}" type="sibTrans" cxnId="{35FC1260-96AC-6441-8BD4-2948421C6D3A}">
      <dgm:prSet/>
      <dgm:spPr/>
      <dgm:t>
        <a:bodyPr/>
        <a:lstStyle/>
        <a:p>
          <a:endParaRPr lang="en-US"/>
        </a:p>
      </dgm:t>
    </dgm:pt>
    <dgm:pt modelId="{11E28E78-8FB0-D14E-95DD-3D1507AFE573}">
      <dgm:prSet/>
      <dgm:spPr/>
      <dgm:t>
        <a:bodyPr/>
        <a:lstStyle/>
        <a:p>
          <a:r>
            <a:rPr lang="en-US" dirty="0"/>
            <a:t>Density = 4.4 u/a</a:t>
          </a:r>
        </a:p>
      </dgm:t>
    </dgm:pt>
    <dgm:pt modelId="{71FA2880-1D38-3F4C-AA1D-F7BF52F01703}" type="parTrans" cxnId="{07BF91A6-6FD7-204E-981A-BDAFF866DB34}">
      <dgm:prSet/>
      <dgm:spPr/>
      <dgm:t>
        <a:bodyPr/>
        <a:lstStyle/>
        <a:p>
          <a:endParaRPr lang="en-US"/>
        </a:p>
      </dgm:t>
    </dgm:pt>
    <dgm:pt modelId="{EC2208FE-9595-5442-8CAA-337DE27999A8}" type="sibTrans" cxnId="{07BF91A6-6FD7-204E-981A-BDAFF866DB34}">
      <dgm:prSet/>
      <dgm:spPr/>
      <dgm:t>
        <a:bodyPr/>
        <a:lstStyle/>
        <a:p>
          <a:endParaRPr lang="en-US"/>
        </a:p>
      </dgm:t>
    </dgm:pt>
    <dgm:pt modelId="{ED8075DE-F9B0-C64A-A57A-50F9DEE9826C}">
      <dgm:prSet/>
      <dgm:spPr/>
      <dgm:t>
        <a:bodyPr/>
        <a:lstStyle/>
        <a:p>
          <a:r>
            <a:rPr lang="en-US" dirty="0"/>
            <a:t>Ryan Estates</a:t>
          </a:r>
        </a:p>
      </dgm:t>
    </dgm:pt>
    <dgm:pt modelId="{C342D38C-F91E-AE46-9A7D-291E453A3F6F}" type="parTrans" cxnId="{9D078346-2A0D-B144-9541-775A6BFEEAB9}">
      <dgm:prSet/>
      <dgm:spPr/>
      <dgm:t>
        <a:bodyPr/>
        <a:lstStyle/>
        <a:p>
          <a:endParaRPr lang="en-US"/>
        </a:p>
      </dgm:t>
    </dgm:pt>
    <dgm:pt modelId="{43B4A4DC-1AF6-3546-BB11-F0CDAF2EF7BD}" type="sibTrans" cxnId="{9D078346-2A0D-B144-9541-775A6BFEEAB9}">
      <dgm:prSet/>
      <dgm:spPr/>
      <dgm:t>
        <a:bodyPr/>
        <a:lstStyle/>
        <a:p>
          <a:endParaRPr lang="en-US"/>
        </a:p>
      </dgm:t>
    </dgm:pt>
    <dgm:pt modelId="{1BEEAD5C-E8CC-9042-8D32-6F66439C9563}">
      <dgm:prSet/>
      <dgm:spPr/>
      <dgm:t>
        <a:bodyPr/>
        <a:lstStyle/>
        <a:p>
          <a:r>
            <a:rPr lang="en-US" dirty="0"/>
            <a:t>24 units</a:t>
          </a:r>
        </a:p>
      </dgm:t>
    </dgm:pt>
    <dgm:pt modelId="{62D7241D-53E6-E643-83D1-BA37D62FBB07}" type="parTrans" cxnId="{BB25DFF1-6417-2240-8AB3-3B9019DBDBFA}">
      <dgm:prSet/>
      <dgm:spPr/>
      <dgm:t>
        <a:bodyPr/>
        <a:lstStyle/>
        <a:p>
          <a:endParaRPr lang="en-US"/>
        </a:p>
      </dgm:t>
    </dgm:pt>
    <dgm:pt modelId="{AADF4AF2-70D8-C943-A4AB-09E613640E6B}" type="sibTrans" cxnId="{BB25DFF1-6417-2240-8AB3-3B9019DBDBFA}">
      <dgm:prSet/>
      <dgm:spPr/>
      <dgm:t>
        <a:bodyPr/>
        <a:lstStyle/>
        <a:p>
          <a:endParaRPr lang="en-US"/>
        </a:p>
      </dgm:t>
    </dgm:pt>
    <dgm:pt modelId="{3B7E6232-2596-4547-84DE-1A4EC644090F}">
      <dgm:prSet/>
      <dgm:spPr/>
      <dgm:t>
        <a:bodyPr/>
        <a:lstStyle/>
        <a:p>
          <a:r>
            <a:rPr lang="en-US" dirty="0"/>
            <a:t>8 acres </a:t>
          </a:r>
        </a:p>
      </dgm:t>
    </dgm:pt>
    <dgm:pt modelId="{DBC66D81-8DB0-054F-A22B-C0B8CB7313F1}" type="parTrans" cxnId="{F819B331-366C-F145-BD34-CEE244A286A4}">
      <dgm:prSet/>
      <dgm:spPr/>
      <dgm:t>
        <a:bodyPr/>
        <a:lstStyle/>
        <a:p>
          <a:endParaRPr lang="en-US"/>
        </a:p>
      </dgm:t>
    </dgm:pt>
    <dgm:pt modelId="{3226E939-B818-3740-B82B-4AEF16210DDC}" type="sibTrans" cxnId="{F819B331-366C-F145-BD34-CEE244A286A4}">
      <dgm:prSet/>
      <dgm:spPr/>
      <dgm:t>
        <a:bodyPr/>
        <a:lstStyle/>
        <a:p>
          <a:endParaRPr lang="en-US"/>
        </a:p>
      </dgm:t>
    </dgm:pt>
    <dgm:pt modelId="{BE7A3800-315C-E04A-9B2C-285E863071ED}">
      <dgm:prSet/>
      <dgm:spPr/>
      <dgm:t>
        <a:bodyPr/>
        <a:lstStyle/>
        <a:p>
          <a:r>
            <a:rPr lang="en-US" dirty="0"/>
            <a:t>6.7 acres wetlands</a:t>
          </a:r>
        </a:p>
      </dgm:t>
    </dgm:pt>
    <dgm:pt modelId="{43DAD23B-D7EE-1246-8732-D64C727E8A24}" type="parTrans" cxnId="{25ED07EA-315A-864A-B20A-2F8A6B2BEF47}">
      <dgm:prSet/>
      <dgm:spPr/>
      <dgm:t>
        <a:bodyPr/>
        <a:lstStyle/>
        <a:p>
          <a:endParaRPr lang="en-US"/>
        </a:p>
      </dgm:t>
    </dgm:pt>
    <dgm:pt modelId="{892A38AE-0040-7845-ADF1-D66E69FD229E}" type="sibTrans" cxnId="{25ED07EA-315A-864A-B20A-2F8A6B2BEF47}">
      <dgm:prSet/>
      <dgm:spPr/>
      <dgm:t>
        <a:bodyPr/>
        <a:lstStyle/>
        <a:p>
          <a:endParaRPr lang="en-US"/>
        </a:p>
      </dgm:t>
    </dgm:pt>
    <dgm:pt modelId="{29AE7420-0D55-874E-BE5E-420AE475B26D}">
      <dgm:prSet/>
      <dgm:spPr/>
      <dgm:t>
        <a:bodyPr/>
        <a:lstStyle/>
        <a:p>
          <a:r>
            <a:rPr lang="en-US" dirty="0"/>
            <a:t>Density = 3 u/a</a:t>
          </a:r>
        </a:p>
      </dgm:t>
    </dgm:pt>
    <dgm:pt modelId="{B7FDC9A3-4060-3746-B471-58A7D1A03F17}" type="parTrans" cxnId="{404744C5-CA31-9647-B30F-5412DACDC847}">
      <dgm:prSet/>
      <dgm:spPr/>
      <dgm:t>
        <a:bodyPr/>
        <a:lstStyle/>
        <a:p>
          <a:endParaRPr lang="en-US"/>
        </a:p>
      </dgm:t>
    </dgm:pt>
    <dgm:pt modelId="{7F4D94D3-11C4-194E-AF26-8D02F097C16E}" type="sibTrans" cxnId="{404744C5-CA31-9647-B30F-5412DACDC847}">
      <dgm:prSet/>
      <dgm:spPr/>
      <dgm:t>
        <a:bodyPr/>
        <a:lstStyle/>
        <a:p>
          <a:endParaRPr lang="en-US"/>
        </a:p>
      </dgm:t>
    </dgm:pt>
    <dgm:pt modelId="{EFE88AAD-353B-034A-80BB-C8319B25D923}">
      <dgm:prSet/>
      <dgm:spPr/>
      <dgm:t>
        <a:bodyPr/>
        <a:lstStyle/>
        <a:p>
          <a:r>
            <a:rPr lang="en-US" dirty="0"/>
            <a:t>Height = 18’</a:t>
          </a:r>
        </a:p>
      </dgm:t>
    </dgm:pt>
    <dgm:pt modelId="{FE27A765-F897-7349-B430-E4B045F2C8B6}" type="parTrans" cxnId="{522E4C54-2928-4E44-927E-8AB3B8A0A24A}">
      <dgm:prSet/>
      <dgm:spPr/>
      <dgm:t>
        <a:bodyPr/>
        <a:lstStyle/>
        <a:p>
          <a:endParaRPr lang="en-US"/>
        </a:p>
      </dgm:t>
    </dgm:pt>
    <dgm:pt modelId="{D206EB2C-DCD0-744F-B180-F1003C3712A7}" type="sibTrans" cxnId="{522E4C54-2928-4E44-927E-8AB3B8A0A24A}">
      <dgm:prSet/>
      <dgm:spPr/>
      <dgm:t>
        <a:bodyPr/>
        <a:lstStyle/>
        <a:p>
          <a:endParaRPr lang="en-US"/>
        </a:p>
      </dgm:t>
    </dgm:pt>
    <dgm:pt modelId="{AA7AEDB6-B1AE-0B4B-B5DC-C6C73FFDBEBC}">
      <dgm:prSet/>
      <dgm:spPr/>
      <dgm:t>
        <a:bodyPr/>
        <a:lstStyle/>
        <a:p>
          <a:r>
            <a:rPr lang="en-US" dirty="0"/>
            <a:t>Height = 26’</a:t>
          </a:r>
        </a:p>
      </dgm:t>
    </dgm:pt>
    <dgm:pt modelId="{EFB988E1-462C-FC4E-848E-891B840B0F0B}" type="parTrans" cxnId="{B8D8AC59-0453-F74F-AA72-EFABE54E39A5}">
      <dgm:prSet/>
      <dgm:spPr/>
      <dgm:t>
        <a:bodyPr/>
        <a:lstStyle/>
        <a:p>
          <a:endParaRPr lang="en-US"/>
        </a:p>
      </dgm:t>
    </dgm:pt>
    <dgm:pt modelId="{88F4C748-61E3-1E46-8412-4358FDAE815D}" type="sibTrans" cxnId="{B8D8AC59-0453-F74F-AA72-EFABE54E39A5}">
      <dgm:prSet/>
      <dgm:spPr/>
      <dgm:t>
        <a:bodyPr/>
        <a:lstStyle/>
        <a:p>
          <a:endParaRPr lang="en-US"/>
        </a:p>
      </dgm:t>
    </dgm:pt>
    <dgm:pt modelId="{A574085A-FE8F-8244-9964-47E872A4DB36}">
      <dgm:prSet/>
      <dgm:spPr/>
      <dgm:t>
        <a:bodyPr/>
        <a:lstStyle/>
        <a:p>
          <a:r>
            <a:rPr lang="en-US" dirty="0"/>
            <a:t>Height = 45’</a:t>
          </a:r>
        </a:p>
      </dgm:t>
    </dgm:pt>
    <dgm:pt modelId="{9CB18E36-1097-2A45-B013-D829CD4936B5}" type="parTrans" cxnId="{492338EB-FDA0-214C-9AE6-56F6483FB1C6}">
      <dgm:prSet/>
      <dgm:spPr/>
      <dgm:t>
        <a:bodyPr/>
        <a:lstStyle/>
        <a:p>
          <a:endParaRPr lang="en-US"/>
        </a:p>
      </dgm:t>
    </dgm:pt>
    <dgm:pt modelId="{5ECC41C4-0309-164C-BAC9-FDC05D359C5E}" type="sibTrans" cxnId="{492338EB-FDA0-214C-9AE6-56F6483FB1C6}">
      <dgm:prSet/>
      <dgm:spPr/>
      <dgm:t>
        <a:bodyPr/>
        <a:lstStyle/>
        <a:p>
          <a:endParaRPr lang="en-US"/>
        </a:p>
      </dgm:t>
    </dgm:pt>
    <dgm:pt modelId="{FFAD9C38-C8D3-4A39-9797-46F66B07C91E}">
      <dgm:prSet/>
      <dgm:spPr/>
      <dgm:t>
        <a:bodyPr/>
        <a:lstStyle/>
        <a:p>
          <a:r>
            <a:rPr lang="en-US" dirty="0"/>
            <a:t>Density without wetlands = 17.9 u/a</a:t>
          </a:r>
        </a:p>
      </dgm:t>
    </dgm:pt>
    <dgm:pt modelId="{38972C3D-59D5-48A7-AC57-65ABC6309B54}" type="parTrans" cxnId="{B24D642C-F2D5-4F38-AE5E-5657BB42A0AF}">
      <dgm:prSet/>
      <dgm:spPr/>
      <dgm:t>
        <a:bodyPr/>
        <a:lstStyle/>
        <a:p>
          <a:endParaRPr lang="en-US"/>
        </a:p>
      </dgm:t>
    </dgm:pt>
    <dgm:pt modelId="{3DC4C253-4EB9-4785-AC2F-BB9F814BF667}" type="sibTrans" cxnId="{B24D642C-F2D5-4F38-AE5E-5657BB42A0AF}">
      <dgm:prSet/>
      <dgm:spPr/>
      <dgm:t>
        <a:bodyPr/>
        <a:lstStyle/>
        <a:p>
          <a:endParaRPr lang="en-US"/>
        </a:p>
      </dgm:t>
    </dgm:pt>
    <dgm:pt modelId="{703D46D2-9201-4D7F-A330-D83221CFF80D}">
      <dgm:prSet/>
      <dgm:spPr/>
      <dgm:t>
        <a:bodyPr/>
        <a:lstStyle/>
        <a:p>
          <a:r>
            <a:rPr lang="en-US" dirty="0"/>
            <a:t>Density minus wetlands = 18.5 u/a  single building</a:t>
          </a:r>
        </a:p>
      </dgm:t>
    </dgm:pt>
    <dgm:pt modelId="{2CA70A6A-85F0-4C8A-93E1-FA9CF42D826B}" type="parTrans" cxnId="{50E6C97F-8399-4DDB-9516-462E740BE045}">
      <dgm:prSet/>
      <dgm:spPr/>
      <dgm:t>
        <a:bodyPr/>
        <a:lstStyle/>
        <a:p>
          <a:endParaRPr lang="en-US"/>
        </a:p>
      </dgm:t>
    </dgm:pt>
    <dgm:pt modelId="{1AAEC5E2-6DBA-49E1-985D-A10F015EABD4}" type="sibTrans" cxnId="{50E6C97F-8399-4DDB-9516-462E740BE045}">
      <dgm:prSet/>
      <dgm:spPr/>
      <dgm:t>
        <a:bodyPr/>
        <a:lstStyle/>
        <a:p>
          <a:endParaRPr lang="en-US"/>
        </a:p>
      </dgm:t>
    </dgm:pt>
    <dgm:pt modelId="{8AEB4C25-2877-AC4E-991F-60E16952A0CC}" type="pres">
      <dgm:prSet presAssocID="{D1082D49-DE03-DC41-A30B-9A74A0B419B9}" presName="Name0" presStyleCnt="0">
        <dgm:presLayoutVars>
          <dgm:chMax/>
          <dgm:chPref/>
          <dgm:dir/>
          <dgm:animLvl val="lvl"/>
          <dgm:resizeHandles val="exact"/>
        </dgm:presLayoutVars>
      </dgm:prSet>
      <dgm:spPr/>
    </dgm:pt>
    <dgm:pt modelId="{326AA66B-8D0C-834B-965E-06754EDF1FDA}" type="pres">
      <dgm:prSet presAssocID="{3709CDDA-6BE8-E94C-B6E3-8EF1E1DB0065}" presName="composite" presStyleCnt="0"/>
      <dgm:spPr/>
    </dgm:pt>
    <dgm:pt modelId="{E24D7427-9416-DA40-B2E8-4DB9024C56B0}" type="pres">
      <dgm:prSet presAssocID="{3709CDDA-6BE8-E94C-B6E3-8EF1E1DB0065}" presName="Image" presStyleLbl="alignNode1" presStyleIdx="0" presStyleCnt="3"/>
      <dgm:spPr>
        <a:blipFill rotWithShape="1">
          <a:blip xmlns:r="http://schemas.openxmlformats.org/officeDocument/2006/relationships" r:embed="rId1"/>
          <a:srcRect/>
          <a:stretch>
            <a:fillRect l="-17000" r="-17000"/>
          </a:stretch>
        </a:blipFill>
      </dgm:spPr>
    </dgm:pt>
    <dgm:pt modelId="{1CEC53A7-F2A4-784B-BACA-50B142EFD541}" type="pres">
      <dgm:prSet presAssocID="{3709CDDA-6BE8-E94C-B6E3-8EF1E1DB0065}" presName="Accent" presStyleLbl="parChTrans1D1" presStyleIdx="0" presStyleCnt="3"/>
      <dgm:spPr/>
    </dgm:pt>
    <dgm:pt modelId="{060F4AA7-583C-1D41-82CD-8C36ECD0F9F0}" type="pres">
      <dgm:prSet presAssocID="{3709CDDA-6BE8-E94C-B6E3-8EF1E1DB0065}" presName="Parent" presStyleLbl="revTx" presStyleIdx="0" presStyleCnt="3">
        <dgm:presLayoutVars>
          <dgm:chMax val="0"/>
          <dgm:chPref val="0"/>
          <dgm:bulletEnabled val="1"/>
        </dgm:presLayoutVars>
      </dgm:prSet>
      <dgm:spPr/>
    </dgm:pt>
    <dgm:pt modelId="{81D94940-C45C-1D46-BF4A-0848A651CB5B}" type="pres">
      <dgm:prSet presAssocID="{27BFB29D-7DA6-874E-82A1-CD0598813619}" presName="sibTrans" presStyleCnt="0"/>
      <dgm:spPr/>
    </dgm:pt>
    <dgm:pt modelId="{B51394CB-1CB5-3E4C-8774-1A46848F3E53}" type="pres">
      <dgm:prSet presAssocID="{2B9F1E1F-D29E-6E4A-BAFA-8EFB69BDAB91}" presName="composite" presStyleCnt="0"/>
      <dgm:spPr/>
    </dgm:pt>
    <dgm:pt modelId="{E40485FC-6D4F-AC44-A35C-8B1AE75502BD}" type="pres">
      <dgm:prSet presAssocID="{2B9F1E1F-D29E-6E4A-BAFA-8EFB69BDAB91}" presName="Image" presStyleLbl="alignNode1" presStyleIdx="1" presStyleCnt="3" custLinFactNeighborY="-4479"/>
      <dgm:spPr>
        <a:blipFill rotWithShape="1">
          <a:blip xmlns:r="http://schemas.openxmlformats.org/officeDocument/2006/relationships" r:embed="rId2"/>
          <a:srcRect/>
          <a:stretch>
            <a:fillRect l="-26000" r="-26000"/>
          </a:stretch>
        </a:blipFill>
      </dgm:spPr>
    </dgm:pt>
    <dgm:pt modelId="{91620E9A-EA7C-0A4E-9127-42CCCC545A1D}" type="pres">
      <dgm:prSet presAssocID="{2B9F1E1F-D29E-6E4A-BAFA-8EFB69BDAB91}" presName="Accent" presStyleLbl="parChTrans1D1" presStyleIdx="1" presStyleCnt="3"/>
      <dgm:spPr/>
    </dgm:pt>
    <dgm:pt modelId="{6EC04CA0-239B-5D4C-805C-200A9F0FEF00}" type="pres">
      <dgm:prSet presAssocID="{2B9F1E1F-D29E-6E4A-BAFA-8EFB69BDAB91}" presName="Parent" presStyleLbl="revTx" presStyleIdx="1" presStyleCnt="3">
        <dgm:presLayoutVars>
          <dgm:chMax val="0"/>
          <dgm:chPref val="0"/>
          <dgm:bulletEnabled val="1"/>
        </dgm:presLayoutVars>
      </dgm:prSet>
      <dgm:spPr/>
    </dgm:pt>
    <dgm:pt modelId="{77A80909-1319-6E42-A9ED-BCAADD4F3D25}" type="pres">
      <dgm:prSet presAssocID="{30378E58-B40D-CF47-92DE-1ABA661F96EE}" presName="sibTrans" presStyleCnt="0"/>
      <dgm:spPr/>
    </dgm:pt>
    <dgm:pt modelId="{68F4CBBF-0A07-0740-9B4D-5E0A3D9B072A}" type="pres">
      <dgm:prSet presAssocID="{ED8075DE-F9B0-C64A-A57A-50F9DEE9826C}" presName="composite" presStyleCnt="0"/>
      <dgm:spPr/>
    </dgm:pt>
    <dgm:pt modelId="{C27CBA70-8D75-BB47-8AE3-5262A21B4233}" type="pres">
      <dgm:prSet presAssocID="{ED8075DE-F9B0-C64A-A57A-50F9DEE9826C}" presName="Image" presStyleLbl="alignNode1" presStyleIdx="2" presStyleCnt="3" custLinFactNeighborX="456" custLinFactNeighborY="-4479"/>
      <dgm:spPr>
        <a:blipFill rotWithShape="1">
          <a:blip xmlns:r="http://schemas.openxmlformats.org/officeDocument/2006/relationships" r:embed="rId3"/>
          <a:srcRect/>
          <a:stretch>
            <a:fillRect l="-21000" r="-21000"/>
          </a:stretch>
        </a:blipFill>
      </dgm:spPr>
    </dgm:pt>
    <dgm:pt modelId="{7B96DF49-3F1D-484F-B020-E31EC45E6830}" type="pres">
      <dgm:prSet presAssocID="{ED8075DE-F9B0-C64A-A57A-50F9DEE9826C}" presName="Accent" presStyleLbl="parChTrans1D1" presStyleIdx="2" presStyleCnt="3"/>
      <dgm:spPr/>
    </dgm:pt>
    <dgm:pt modelId="{A9B2DD45-D207-1F4A-BE49-D8F70041E4D4}" type="pres">
      <dgm:prSet presAssocID="{ED8075DE-F9B0-C64A-A57A-50F9DEE9826C}" presName="Parent" presStyleLbl="revTx" presStyleIdx="2" presStyleCnt="3">
        <dgm:presLayoutVars>
          <dgm:chMax val="0"/>
          <dgm:chPref val="0"/>
          <dgm:bulletEnabled val="1"/>
        </dgm:presLayoutVars>
      </dgm:prSet>
      <dgm:spPr/>
    </dgm:pt>
  </dgm:ptLst>
  <dgm:cxnLst>
    <dgm:cxn modelId="{5AFE1F05-993E-9745-A4A7-DF8B99CB2C8D}" srcId="{3709CDDA-6BE8-E94C-B6E3-8EF1E1DB0065}" destId="{04AA0957-2ECD-3946-BA2B-72BD509D1DDB}" srcOrd="3" destOrd="0" parTransId="{9617CFE9-CCEF-4B49-B134-5E6DD6A9F2CC}" sibTransId="{2C5B0044-50DD-8943-ABB0-330EDA421F1F}"/>
    <dgm:cxn modelId="{B8532605-745E-D848-9D47-F555CD1A2940}" srcId="{D1082D49-DE03-DC41-A30B-9A74A0B419B9}" destId="{3709CDDA-6BE8-E94C-B6E3-8EF1E1DB0065}" srcOrd="0" destOrd="0" parTransId="{C9E1DBD4-6AC7-6043-B777-C55944AC44F9}" sibTransId="{27BFB29D-7DA6-874E-82A1-CD0598813619}"/>
    <dgm:cxn modelId="{86C10724-DE0F-064F-9798-47AC006AB22D}" type="presOf" srcId="{EFE88AAD-353B-034A-80BB-C8319B25D923}" destId="{060F4AA7-583C-1D41-82CD-8C36ECD0F9F0}" srcOrd="0" destOrd="6" presId="urn:microsoft.com/office/officeart/2008/layout/PictureLineup"/>
    <dgm:cxn modelId="{B24D642C-F2D5-4F38-AE5E-5657BB42A0AF}" srcId="{3709CDDA-6BE8-E94C-B6E3-8EF1E1DB0065}" destId="{FFAD9C38-C8D3-4A39-9797-46F66B07C91E}" srcOrd="4" destOrd="0" parTransId="{38972C3D-59D5-48A7-AC57-65ABC6309B54}" sibTransId="{3DC4C253-4EB9-4785-AC2F-BB9F814BF667}"/>
    <dgm:cxn modelId="{F819B331-366C-F145-BD34-CEE244A286A4}" srcId="{ED8075DE-F9B0-C64A-A57A-50F9DEE9826C}" destId="{3B7E6232-2596-4547-84DE-1A4EC644090F}" srcOrd="1" destOrd="0" parTransId="{DBC66D81-8DB0-054F-A22B-C0B8CB7313F1}" sibTransId="{3226E939-B818-3740-B82B-4AEF16210DDC}"/>
    <dgm:cxn modelId="{040B905F-0A10-E746-8382-BD1AE9DD1B04}" type="presOf" srcId="{D1082D49-DE03-DC41-A30B-9A74A0B419B9}" destId="{8AEB4C25-2877-AC4E-991F-60E16952A0CC}" srcOrd="0" destOrd="0" presId="urn:microsoft.com/office/officeart/2008/layout/PictureLineup"/>
    <dgm:cxn modelId="{35FC1260-96AC-6441-8BD4-2948421C6D3A}" srcId="{2B9F1E1F-D29E-6E4A-BAFA-8EFB69BDAB91}" destId="{C84024E9-4B5D-1841-AAEB-17B99B3E08F0}" srcOrd="1" destOrd="0" parTransId="{54305984-845D-464E-B1CD-5941235A4AA8}" sibTransId="{7A90DBD3-7371-9A4E-B1C2-173D7EA28EE7}"/>
    <dgm:cxn modelId="{9D078346-2A0D-B144-9541-775A6BFEEAB9}" srcId="{D1082D49-DE03-DC41-A30B-9A74A0B419B9}" destId="{ED8075DE-F9B0-C64A-A57A-50F9DEE9826C}" srcOrd="2" destOrd="0" parTransId="{C342D38C-F91E-AE46-9A7D-291E453A3F6F}" sibTransId="{43B4A4DC-1AF6-3546-BB11-F0CDAF2EF7BD}"/>
    <dgm:cxn modelId="{E440044E-0F5D-8348-89DF-0DEA024FBCFD}" type="presOf" srcId="{AA7AEDB6-B1AE-0B4B-B5DC-C6C73FFDBEBC}" destId="{6EC04CA0-239B-5D4C-805C-200A9F0FEF00}" srcOrd="0" destOrd="4" presId="urn:microsoft.com/office/officeart/2008/layout/PictureLineup"/>
    <dgm:cxn modelId="{D9B4674F-B926-4046-95BC-CCB929E40668}" srcId="{2B9F1E1F-D29E-6E4A-BAFA-8EFB69BDAB91}" destId="{1A9C37BE-C614-E142-BC96-AC5BDB7CE99B}" srcOrd="0" destOrd="0" parTransId="{19C9C0FE-345D-0242-B429-6AE1E733A390}" sibTransId="{03AE3F0A-E84F-4E40-949E-EA69AC8934F5}"/>
    <dgm:cxn modelId="{522E4C54-2928-4E44-927E-8AB3B8A0A24A}" srcId="{3709CDDA-6BE8-E94C-B6E3-8EF1E1DB0065}" destId="{EFE88AAD-353B-034A-80BB-C8319B25D923}" srcOrd="5" destOrd="0" parTransId="{FE27A765-F897-7349-B430-E4B045F2C8B6}" sibTransId="{D206EB2C-DCD0-744F-B180-F1003C3712A7}"/>
    <dgm:cxn modelId="{B8D8AC59-0453-F74F-AA72-EFABE54E39A5}" srcId="{2B9F1E1F-D29E-6E4A-BAFA-8EFB69BDAB91}" destId="{AA7AEDB6-B1AE-0B4B-B5DC-C6C73FFDBEBC}" srcOrd="3" destOrd="0" parTransId="{EFB988E1-462C-FC4E-848E-891B840B0F0B}" sibTransId="{88F4C748-61E3-1E46-8412-4358FDAE815D}"/>
    <dgm:cxn modelId="{50E6C97F-8399-4DDB-9516-462E740BE045}" srcId="{ED8075DE-F9B0-C64A-A57A-50F9DEE9826C}" destId="{703D46D2-9201-4D7F-A330-D83221CFF80D}" srcOrd="4" destOrd="0" parTransId="{2CA70A6A-85F0-4C8A-93E1-FA9CF42D826B}" sibTransId="{1AAEC5E2-6DBA-49E1-985D-A10F015EABD4}"/>
    <dgm:cxn modelId="{B26DA985-E361-7A43-8F33-2ED74D14C07B}" type="presOf" srcId="{04AA0957-2ECD-3946-BA2B-72BD509D1DDB}" destId="{060F4AA7-583C-1D41-82CD-8C36ECD0F9F0}" srcOrd="0" destOrd="4" presId="urn:microsoft.com/office/officeart/2008/layout/PictureLineup"/>
    <dgm:cxn modelId="{F480658A-78B9-8A45-8D07-BA1CDF5A36D7}" srcId="{3709CDDA-6BE8-E94C-B6E3-8EF1E1DB0065}" destId="{2233F6EA-9BA5-724F-9DC0-DCC1839130AC}" srcOrd="2" destOrd="0" parTransId="{545165E0-D85F-E041-99B8-4355E771A9A9}" sibTransId="{E6EFC8FA-4F3B-A149-9024-AE038FA7A228}"/>
    <dgm:cxn modelId="{5989278F-F2D7-014A-A872-266C7C07EB39}" type="presOf" srcId="{3B7E6232-2596-4547-84DE-1A4EC644090F}" destId="{A9B2DD45-D207-1F4A-BE49-D8F70041E4D4}" srcOrd="0" destOrd="2" presId="urn:microsoft.com/office/officeart/2008/layout/PictureLineup"/>
    <dgm:cxn modelId="{38120090-E0F7-4F84-B702-F8CE38437FFF}" type="presOf" srcId="{703D46D2-9201-4D7F-A330-D83221CFF80D}" destId="{A9B2DD45-D207-1F4A-BE49-D8F70041E4D4}" srcOrd="0" destOrd="5" presId="urn:microsoft.com/office/officeart/2008/layout/PictureLineup"/>
    <dgm:cxn modelId="{710D8794-D10C-0540-AB68-0233F17C581C}" type="presOf" srcId="{DDA706E6-4C4A-9C44-87A2-72BC675D916A}" destId="{060F4AA7-583C-1D41-82CD-8C36ECD0F9F0}" srcOrd="0" destOrd="1" presId="urn:microsoft.com/office/officeart/2008/layout/PictureLineup"/>
    <dgm:cxn modelId="{8264A69A-9E20-CC49-9BBA-A4135FE16FC7}" type="presOf" srcId="{BE7A3800-315C-E04A-9B2C-285E863071ED}" destId="{A9B2DD45-D207-1F4A-BE49-D8F70041E4D4}" srcOrd="0" destOrd="3" presId="urn:microsoft.com/office/officeart/2008/layout/PictureLineup"/>
    <dgm:cxn modelId="{504F79A1-D6B0-45D6-995C-CCAE1D4ED78F}" type="presOf" srcId="{FFAD9C38-C8D3-4A39-9797-46F66B07C91E}" destId="{060F4AA7-583C-1D41-82CD-8C36ECD0F9F0}" srcOrd="0" destOrd="5" presId="urn:microsoft.com/office/officeart/2008/layout/PictureLineup"/>
    <dgm:cxn modelId="{07BF91A6-6FD7-204E-981A-BDAFF866DB34}" srcId="{2B9F1E1F-D29E-6E4A-BAFA-8EFB69BDAB91}" destId="{11E28E78-8FB0-D14E-95DD-3D1507AFE573}" srcOrd="2" destOrd="0" parTransId="{71FA2880-1D38-3F4C-AA1D-F7BF52F01703}" sibTransId="{EC2208FE-9595-5442-8CAA-337DE27999A8}"/>
    <dgm:cxn modelId="{45AA20AC-4684-0F4D-AE37-8589235F978B}" type="presOf" srcId="{EFB51E0F-2E91-3544-BCB4-CFF5A9FF018D}" destId="{060F4AA7-583C-1D41-82CD-8C36ECD0F9F0}" srcOrd="0" destOrd="2" presId="urn:microsoft.com/office/officeart/2008/layout/PictureLineup"/>
    <dgm:cxn modelId="{64C23ABD-C136-CB49-B867-D6B1187ABC1D}" type="presOf" srcId="{1A9C37BE-C614-E142-BC96-AC5BDB7CE99B}" destId="{6EC04CA0-239B-5D4C-805C-200A9F0FEF00}" srcOrd="0" destOrd="1" presId="urn:microsoft.com/office/officeart/2008/layout/PictureLineup"/>
    <dgm:cxn modelId="{404744C5-CA31-9647-B30F-5412DACDC847}" srcId="{ED8075DE-F9B0-C64A-A57A-50F9DEE9826C}" destId="{29AE7420-0D55-874E-BE5E-420AE475B26D}" srcOrd="3" destOrd="0" parTransId="{B7FDC9A3-4060-3746-B471-58A7D1A03F17}" sibTransId="{7F4D94D3-11C4-194E-AF26-8D02F097C16E}"/>
    <dgm:cxn modelId="{7B064AC9-CD14-AB4F-B92A-0738DEB1C855}" type="presOf" srcId="{1BEEAD5C-E8CC-9042-8D32-6F66439C9563}" destId="{A9B2DD45-D207-1F4A-BE49-D8F70041E4D4}" srcOrd="0" destOrd="1" presId="urn:microsoft.com/office/officeart/2008/layout/PictureLineup"/>
    <dgm:cxn modelId="{AACFC6CB-734E-CD4D-B79B-8326CB821B5E}" type="presOf" srcId="{29AE7420-0D55-874E-BE5E-420AE475B26D}" destId="{A9B2DD45-D207-1F4A-BE49-D8F70041E4D4}" srcOrd="0" destOrd="4" presId="urn:microsoft.com/office/officeart/2008/layout/PictureLineup"/>
    <dgm:cxn modelId="{9DCB34CF-DF93-3C4D-B9D6-7C8C3BDD0D35}" type="presOf" srcId="{3709CDDA-6BE8-E94C-B6E3-8EF1E1DB0065}" destId="{060F4AA7-583C-1D41-82CD-8C36ECD0F9F0}" srcOrd="0" destOrd="0" presId="urn:microsoft.com/office/officeart/2008/layout/PictureLineup"/>
    <dgm:cxn modelId="{5DEB8ECF-8D65-0E43-B4EC-33EB3712204B}" type="presOf" srcId="{A574085A-FE8F-8244-9964-47E872A4DB36}" destId="{A9B2DD45-D207-1F4A-BE49-D8F70041E4D4}" srcOrd="0" destOrd="6" presId="urn:microsoft.com/office/officeart/2008/layout/PictureLineup"/>
    <dgm:cxn modelId="{E955B9CF-8165-D34E-913F-51C8AB7BB50E}" srcId="{3709CDDA-6BE8-E94C-B6E3-8EF1E1DB0065}" destId="{EFB51E0F-2E91-3544-BCB4-CFF5A9FF018D}" srcOrd="1" destOrd="0" parTransId="{ACFDB3EA-8EA7-B048-B538-25F501ABF49A}" sibTransId="{D0E99859-8DDD-1E43-9A5D-1C23FB666D86}"/>
    <dgm:cxn modelId="{772A07D3-DB9B-574F-9D13-12E924F97706}" type="presOf" srcId="{C84024E9-4B5D-1841-AAEB-17B99B3E08F0}" destId="{6EC04CA0-239B-5D4C-805C-200A9F0FEF00}" srcOrd="0" destOrd="2" presId="urn:microsoft.com/office/officeart/2008/layout/PictureLineup"/>
    <dgm:cxn modelId="{6F6AEAD4-7AAF-6542-AEB6-C2A540AF4503}" type="presOf" srcId="{2B9F1E1F-D29E-6E4A-BAFA-8EFB69BDAB91}" destId="{6EC04CA0-239B-5D4C-805C-200A9F0FEF00}" srcOrd="0" destOrd="0" presId="urn:microsoft.com/office/officeart/2008/layout/PictureLineup"/>
    <dgm:cxn modelId="{2633BFD6-EF86-3A47-A0BB-BA95F6E651D5}" srcId="{D1082D49-DE03-DC41-A30B-9A74A0B419B9}" destId="{2B9F1E1F-D29E-6E4A-BAFA-8EFB69BDAB91}" srcOrd="1" destOrd="0" parTransId="{CBB232AF-14E0-7541-9D63-857ABEEB8F91}" sibTransId="{30378E58-B40D-CF47-92DE-1ABA661F96EE}"/>
    <dgm:cxn modelId="{B94D64D9-0479-B54A-A00F-1EE538E0D575}" type="presOf" srcId="{ED8075DE-F9B0-C64A-A57A-50F9DEE9826C}" destId="{A9B2DD45-D207-1F4A-BE49-D8F70041E4D4}" srcOrd="0" destOrd="0" presId="urn:microsoft.com/office/officeart/2008/layout/PictureLineup"/>
    <dgm:cxn modelId="{25ED07EA-315A-864A-B20A-2F8A6B2BEF47}" srcId="{ED8075DE-F9B0-C64A-A57A-50F9DEE9826C}" destId="{BE7A3800-315C-E04A-9B2C-285E863071ED}" srcOrd="2" destOrd="0" parTransId="{43DAD23B-D7EE-1246-8732-D64C727E8A24}" sibTransId="{892A38AE-0040-7845-ADF1-D66E69FD229E}"/>
    <dgm:cxn modelId="{492338EB-FDA0-214C-9AE6-56F6483FB1C6}" srcId="{ED8075DE-F9B0-C64A-A57A-50F9DEE9826C}" destId="{A574085A-FE8F-8244-9964-47E872A4DB36}" srcOrd="5" destOrd="0" parTransId="{9CB18E36-1097-2A45-B013-D829CD4936B5}" sibTransId="{5ECC41C4-0309-164C-BAC9-FDC05D359C5E}"/>
    <dgm:cxn modelId="{BB25DFF1-6417-2240-8AB3-3B9019DBDBFA}" srcId="{ED8075DE-F9B0-C64A-A57A-50F9DEE9826C}" destId="{1BEEAD5C-E8CC-9042-8D32-6F66439C9563}" srcOrd="0" destOrd="0" parTransId="{62D7241D-53E6-E643-83D1-BA37D62FBB07}" sibTransId="{AADF4AF2-70D8-C943-A4AB-09E613640E6B}"/>
    <dgm:cxn modelId="{DD3E59F4-8773-354C-AB94-6338708A74AB}" type="presOf" srcId="{11E28E78-8FB0-D14E-95DD-3D1507AFE573}" destId="{6EC04CA0-239B-5D4C-805C-200A9F0FEF00}" srcOrd="0" destOrd="3" presId="urn:microsoft.com/office/officeart/2008/layout/PictureLineup"/>
    <dgm:cxn modelId="{1D2C49F5-668C-8F45-8E0E-DBDE73C7F7B3}" srcId="{3709CDDA-6BE8-E94C-B6E3-8EF1E1DB0065}" destId="{DDA706E6-4C4A-9C44-87A2-72BC675D916A}" srcOrd="0" destOrd="0" parTransId="{25B22EDA-2D2F-FA4C-8FA6-720963B9703D}" sibTransId="{F138F0E2-CE97-A247-8280-32357C2268EC}"/>
    <dgm:cxn modelId="{B0EF39F9-BDF2-C141-B78D-42410075C743}" type="presOf" srcId="{2233F6EA-9BA5-724F-9DC0-DCC1839130AC}" destId="{060F4AA7-583C-1D41-82CD-8C36ECD0F9F0}" srcOrd="0" destOrd="3" presId="urn:microsoft.com/office/officeart/2008/layout/PictureLineup"/>
    <dgm:cxn modelId="{E6926A90-4B32-3240-8080-CE129C913594}" type="presParOf" srcId="{8AEB4C25-2877-AC4E-991F-60E16952A0CC}" destId="{326AA66B-8D0C-834B-965E-06754EDF1FDA}" srcOrd="0" destOrd="0" presId="urn:microsoft.com/office/officeart/2008/layout/PictureLineup"/>
    <dgm:cxn modelId="{660D5A3C-3060-3246-9D3A-4063A2B8FD0D}" type="presParOf" srcId="{326AA66B-8D0C-834B-965E-06754EDF1FDA}" destId="{E24D7427-9416-DA40-B2E8-4DB9024C56B0}" srcOrd="0" destOrd="0" presId="urn:microsoft.com/office/officeart/2008/layout/PictureLineup"/>
    <dgm:cxn modelId="{2A01A852-5969-5844-89E7-D0A540DFA7A0}" type="presParOf" srcId="{326AA66B-8D0C-834B-965E-06754EDF1FDA}" destId="{1CEC53A7-F2A4-784B-BACA-50B142EFD541}" srcOrd="1" destOrd="0" presId="urn:microsoft.com/office/officeart/2008/layout/PictureLineup"/>
    <dgm:cxn modelId="{5B1FE968-0C34-F941-BA34-B1E9C6C351C5}" type="presParOf" srcId="{326AA66B-8D0C-834B-965E-06754EDF1FDA}" destId="{060F4AA7-583C-1D41-82CD-8C36ECD0F9F0}" srcOrd="2" destOrd="0" presId="urn:microsoft.com/office/officeart/2008/layout/PictureLineup"/>
    <dgm:cxn modelId="{6252E474-50CC-3B43-B00C-22FD3C05A077}" type="presParOf" srcId="{8AEB4C25-2877-AC4E-991F-60E16952A0CC}" destId="{81D94940-C45C-1D46-BF4A-0848A651CB5B}" srcOrd="1" destOrd="0" presId="urn:microsoft.com/office/officeart/2008/layout/PictureLineup"/>
    <dgm:cxn modelId="{9CA1C372-728A-8C40-B476-79838D360936}" type="presParOf" srcId="{8AEB4C25-2877-AC4E-991F-60E16952A0CC}" destId="{B51394CB-1CB5-3E4C-8774-1A46848F3E53}" srcOrd="2" destOrd="0" presId="urn:microsoft.com/office/officeart/2008/layout/PictureLineup"/>
    <dgm:cxn modelId="{503A7363-EB8E-4440-A419-755EAD9A9D3A}" type="presParOf" srcId="{B51394CB-1CB5-3E4C-8774-1A46848F3E53}" destId="{E40485FC-6D4F-AC44-A35C-8B1AE75502BD}" srcOrd="0" destOrd="0" presId="urn:microsoft.com/office/officeart/2008/layout/PictureLineup"/>
    <dgm:cxn modelId="{7F31B1D5-D516-9E40-B4E2-69946BC7C665}" type="presParOf" srcId="{B51394CB-1CB5-3E4C-8774-1A46848F3E53}" destId="{91620E9A-EA7C-0A4E-9127-42CCCC545A1D}" srcOrd="1" destOrd="0" presId="urn:microsoft.com/office/officeart/2008/layout/PictureLineup"/>
    <dgm:cxn modelId="{AE802D57-58A3-EF41-BDB6-D90001DB50C1}" type="presParOf" srcId="{B51394CB-1CB5-3E4C-8774-1A46848F3E53}" destId="{6EC04CA0-239B-5D4C-805C-200A9F0FEF00}" srcOrd="2" destOrd="0" presId="urn:microsoft.com/office/officeart/2008/layout/PictureLineup"/>
    <dgm:cxn modelId="{FE41E321-9463-2243-B1EE-F3F998B6223C}" type="presParOf" srcId="{8AEB4C25-2877-AC4E-991F-60E16952A0CC}" destId="{77A80909-1319-6E42-A9ED-BCAADD4F3D25}" srcOrd="3" destOrd="0" presId="urn:microsoft.com/office/officeart/2008/layout/PictureLineup"/>
    <dgm:cxn modelId="{C211577F-0445-9740-B20D-6A6F24D2E169}" type="presParOf" srcId="{8AEB4C25-2877-AC4E-991F-60E16952A0CC}" destId="{68F4CBBF-0A07-0740-9B4D-5E0A3D9B072A}" srcOrd="4" destOrd="0" presId="urn:microsoft.com/office/officeart/2008/layout/PictureLineup"/>
    <dgm:cxn modelId="{B03588EE-54DC-C348-BA4A-14CE274DA323}" type="presParOf" srcId="{68F4CBBF-0A07-0740-9B4D-5E0A3D9B072A}" destId="{C27CBA70-8D75-BB47-8AE3-5262A21B4233}" srcOrd="0" destOrd="0" presId="urn:microsoft.com/office/officeart/2008/layout/PictureLineup"/>
    <dgm:cxn modelId="{F17B6C86-8027-F747-A3C9-FB2B25D2D185}" type="presParOf" srcId="{68F4CBBF-0A07-0740-9B4D-5E0A3D9B072A}" destId="{7B96DF49-3F1D-484F-B020-E31EC45E6830}" srcOrd="1" destOrd="0" presId="urn:microsoft.com/office/officeart/2008/layout/PictureLineup"/>
    <dgm:cxn modelId="{1241D420-BD64-034F-A94F-590F015A93A1}" type="presParOf" srcId="{68F4CBBF-0A07-0740-9B4D-5E0A3D9B072A}" destId="{A9B2DD45-D207-1F4A-BE49-D8F70041E4D4}"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626CA-521B-1343-96CC-734E75461212}">
      <dsp:nvSpPr>
        <dsp:cNvPr id="0" name=""/>
        <dsp:cNvSpPr/>
      </dsp:nvSpPr>
      <dsp:spPr>
        <a:xfrm>
          <a:off x="0" y="0"/>
          <a:ext cx="4949017" cy="156905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rgbClr val="521B93"/>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rial Nova" panose="020B0504020202020204" pitchFamily="34" charset="0"/>
            </a:rPr>
            <a:t>Housing Choice Act was signed into law in 2021; compliance is not optional</a:t>
          </a:r>
        </a:p>
      </dsp:txBody>
      <dsp:txXfrm>
        <a:off x="45956" y="45956"/>
        <a:ext cx="3255883" cy="1477144"/>
      </dsp:txXfrm>
    </dsp:sp>
    <dsp:sp modelId="{F35C7F30-B579-A848-AB79-C31CFB9E27C8}">
      <dsp:nvSpPr>
        <dsp:cNvPr id="0" name=""/>
        <dsp:cNvSpPr/>
      </dsp:nvSpPr>
      <dsp:spPr>
        <a:xfrm>
          <a:off x="436678" y="1830565"/>
          <a:ext cx="4949017" cy="156905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rgbClr val="521B93"/>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rial Nova" panose="020B0504020202020204" pitchFamily="34" charset="0"/>
            </a:rPr>
            <a:t>Section 3A of the law applies to 175 cities and towns that have or are adjacent to MBTA service</a:t>
          </a:r>
        </a:p>
      </dsp:txBody>
      <dsp:txXfrm>
        <a:off x="482634" y="1876521"/>
        <a:ext cx="3400541" cy="1477144"/>
      </dsp:txXfrm>
    </dsp:sp>
    <dsp:sp modelId="{A551CC33-AB6F-5B48-B772-CD97E3AAE11C}">
      <dsp:nvSpPr>
        <dsp:cNvPr id="0" name=""/>
        <dsp:cNvSpPr/>
      </dsp:nvSpPr>
      <dsp:spPr>
        <a:xfrm>
          <a:off x="873356" y="3661131"/>
          <a:ext cx="4949017" cy="156905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rgbClr val="521B93"/>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latin typeface="Arial Nova"/>
            </a:rPr>
            <a:t>Commuter rail towns must approve a compliant </a:t>
          </a:r>
          <a:r>
            <a:rPr lang="en-US" sz="2100" kern="1200" dirty="0">
              <a:solidFill>
                <a:schemeClr val="tx1"/>
              </a:solidFill>
              <a:latin typeface="Arial Nova"/>
            </a:rPr>
            <a:t>district</a:t>
          </a:r>
          <a:r>
            <a:rPr lang="en-US" sz="2100" kern="1200" dirty="0">
              <a:latin typeface="Arial Nova"/>
            </a:rPr>
            <a:t> by December 2024</a:t>
          </a:r>
        </a:p>
      </dsp:txBody>
      <dsp:txXfrm>
        <a:off x="919312" y="3707087"/>
        <a:ext cx="3400541" cy="1477144"/>
      </dsp:txXfrm>
    </dsp:sp>
    <dsp:sp modelId="{6B54400B-00C9-754C-9D40-C3F892E072F7}">
      <dsp:nvSpPr>
        <dsp:cNvPr id="0" name=""/>
        <dsp:cNvSpPr/>
      </dsp:nvSpPr>
      <dsp:spPr>
        <a:xfrm>
          <a:off x="3929131" y="1189867"/>
          <a:ext cx="1019886" cy="1019886"/>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rgbClr val="521B93">
              <a:alpha val="90000"/>
            </a:srgb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158605" y="1189867"/>
        <a:ext cx="560938" cy="767464"/>
      </dsp:txXfrm>
    </dsp:sp>
    <dsp:sp modelId="{D52612B3-27E8-9546-8BD4-4EAF1D598821}">
      <dsp:nvSpPr>
        <dsp:cNvPr id="0" name=""/>
        <dsp:cNvSpPr/>
      </dsp:nvSpPr>
      <dsp:spPr>
        <a:xfrm>
          <a:off x="4365809" y="3009973"/>
          <a:ext cx="1019886" cy="1019886"/>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rgbClr val="521B93">
              <a:alpha val="90000"/>
            </a:srgb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595283" y="3009973"/>
        <a:ext cx="560938" cy="767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0AA2E-0E76-9644-8D83-BB11E346E1C3}">
      <dsp:nvSpPr>
        <dsp:cNvPr id="0" name=""/>
        <dsp:cNvSpPr/>
      </dsp:nvSpPr>
      <dsp:spPr>
        <a:xfrm>
          <a:off x="17795" y="0"/>
          <a:ext cx="1708182" cy="683940"/>
        </a:xfrm>
        <a:prstGeom prst="chevron">
          <a:avLst/>
        </a:prstGeom>
        <a:solidFill>
          <a:srgbClr val="521B93">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Nova" panose="020B0504020202020204" pitchFamily="34" charset="0"/>
            </a:rPr>
            <a:t>Fall 2022</a:t>
          </a:r>
        </a:p>
      </dsp:txBody>
      <dsp:txXfrm>
        <a:off x="359765" y="0"/>
        <a:ext cx="1024242" cy="683940"/>
      </dsp:txXfrm>
    </dsp:sp>
    <dsp:sp modelId="{235EE866-461D-7D41-83C2-9889806AE31F}">
      <dsp:nvSpPr>
        <dsp:cNvPr id="0" name=""/>
        <dsp:cNvSpPr/>
      </dsp:nvSpPr>
      <dsp:spPr>
        <a:xfrm>
          <a:off x="17795" y="769433"/>
          <a:ext cx="1366545" cy="4758680"/>
        </a:xfrm>
        <a:prstGeom prst="rect">
          <a:avLst/>
        </a:prstGeom>
        <a:noFill/>
        <a:ln w="25400">
          <a:solidFill>
            <a:srgbClr val="521B93"/>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1"/>
              </a:solidFill>
              <a:latin typeface="Arial Nova" panose="020B0504020202020204" pitchFamily="34" charset="0"/>
            </a:rPr>
            <a:t>Select Board appoints HCAWG</a:t>
          </a:r>
        </a:p>
      </dsp:txBody>
      <dsp:txXfrm>
        <a:off x="17795" y="769433"/>
        <a:ext cx="1366545" cy="4758680"/>
      </dsp:txXfrm>
    </dsp:sp>
    <dsp:sp modelId="{B7F955AD-9332-974F-A6A7-695A93D22152}">
      <dsp:nvSpPr>
        <dsp:cNvPr id="0" name=""/>
        <dsp:cNvSpPr/>
      </dsp:nvSpPr>
      <dsp:spPr>
        <a:xfrm>
          <a:off x="1510399" y="0"/>
          <a:ext cx="1708182" cy="683940"/>
        </a:xfrm>
        <a:prstGeom prst="chevron">
          <a:avLst/>
        </a:prstGeom>
        <a:solidFill>
          <a:srgbClr val="521B93">
            <a:alpha val="3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Nova" panose="020B0504020202020204" pitchFamily="34" charset="0"/>
            </a:rPr>
            <a:t>Dec 2022</a:t>
          </a:r>
        </a:p>
      </dsp:txBody>
      <dsp:txXfrm>
        <a:off x="1852369" y="0"/>
        <a:ext cx="1024242" cy="683940"/>
      </dsp:txXfrm>
    </dsp:sp>
    <dsp:sp modelId="{33A7C366-5682-1145-A535-2999A3F36C84}">
      <dsp:nvSpPr>
        <dsp:cNvPr id="0" name=""/>
        <dsp:cNvSpPr/>
      </dsp:nvSpPr>
      <dsp:spPr>
        <a:xfrm>
          <a:off x="1510399" y="769433"/>
          <a:ext cx="1366545" cy="4758680"/>
        </a:xfrm>
        <a:prstGeom prst="rect">
          <a:avLst/>
        </a:prstGeom>
        <a:noFill/>
        <a:ln w="25400">
          <a:solidFill>
            <a:srgbClr val="521B93"/>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1"/>
              </a:solidFill>
              <a:latin typeface="Arial Nova" panose="020B0504020202020204" pitchFamily="34" charset="0"/>
            </a:rPr>
            <a:t>Lincoln submits interim compliance plan</a:t>
          </a:r>
        </a:p>
      </dsp:txBody>
      <dsp:txXfrm>
        <a:off x="1510399" y="769433"/>
        <a:ext cx="1366545" cy="4758680"/>
      </dsp:txXfrm>
    </dsp:sp>
    <dsp:sp modelId="{1FFC38DB-E951-8442-9C7A-F21596996C5A}">
      <dsp:nvSpPr>
        <dsp:cNvPr id="0" name=""/>
        <dsp:cNvSpPr/>
      </dsp:nvSpPr>
      <dsp:spPr>
        <a:xfrm>
          <a:off x="3003002" y="0"/>
          <a:ext cx="1708182" cy="683940"/>
        </a:xfrm>
        <a:prstGeom prst="chevron">
          <a:avLst/>
        </a:prstGeom>
        <a:solidFill>
          <a:srgbClr val="521B93">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Nova" panose="020B0504020202020204" pitchFamily="34" charset="0"/>
            </a:rPr>
            <a:t>Jan 2023</a:t>
          </a:r>
        </a:p>
      </dsp:txBody>
      <dsp:txXfrm>
        <a:off x="3344972" y="0"/>
        <a:ext cx="1024242" cy="683940"/>
      </dsp:txXfrm>
    </dsp:sp>
    <dsp:sp modelId="{BEBFBE57-2653-9444-B70B-757A9EFF6AE7}">
      <dsp:nvSpPr>
        <dsp:cNvPr id="0" name=""/>
        <dsp:cNvSpPr/>
      </dsp:nvSpPr>
      <dsp:spPr>
        <a:xfrm>
          <a:off x="3003002" y="769433"/>
          <a:ext cx="1366545" cy="4758680"/>
        </a:xfrm>
        <a:prstGeom prst="rect">
          <a:avLst/>
        </a:prstGeom>
        <a:noFill/>
        <a:ln w="25400">
          <a:solidFill>
            <a:srgbClr val="521B93"/>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1"/>
              </a:solidFill>
              <a:latin typeface="Arial Nova" panose="020B0504020202020204" pitchFamily="34" charset="0"/>
            </a:rPr>
            <a:t>Lincoln awarded grant to hire Utile for technical assistance</a:t>
          </a:r>
        </a:p>
        <a:p>
          <a:pPr marL="171450" lvl="1" indent="-171450" algn="l" defTabSz="711200">
            <a:lnSpc>
              <a:spcPct val="90000"/>
            </a:lnSpc>
            <a:spcBef>
              <a:spcPct val="0"/>
            </a:spcBef>
            <a:spcAft>
              <a:spcPct val="15000"/>
            </a:spcAft>
            <a:buChar char="•"/>
          </a:pPr>
          <a:r>
            <a:rPr lang="en-US" sz="1600" b="1" i="1" kern="1200" dirty="0">
              <a:solidFill>
                <a:schemeClr val="tx1"/>
              </a:solidFill>
              <a:latin typeface="Arial Nova" panose="020B0504020202020204" pitchFamily="34" charset="0"/>
            </a:rPr>
            <a:t>Lincoln’s interim plan approved by state! Lincoln is currently in compliance with the HCA</a:t>
          </a:r>
        </a:p>
      </dsp:txBody>
      <dsp:txXfrm>
        <a:off x="3003002" y="769433"/>
        <a:ext cx="1366545" cy="4758680"/>
      </dsp:txXfrm>
    </dsp:sp>
    <dsp:sp modelId="{9AAC2E5A-9E86-614F-95E2-10C77E234ABA}">
      <dsp:nvSpPr>
        <dsp:cNvPr id="0" name=""/>
        <dsp:cNvSpPr/>
      </dsp:nvSpPr>
      <dsp:spPr>
        <a:xfrm>
          <a:off x="4495606" y="0"/>
          <a:ext cx="1708182" cy="683940"/>
        </a:xfrm>
        <a:prstGeom prst="chevron">
          <a:avLst/>
        </a:prstGeom>
        <a:solidFill>
          <a:srgbClr val="521B9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Arial Nova" panose="020B0504020202020204" pitchFamily="34" charset="0"/>
            </a:rPr>
            <a:t>June 2023</a:t>
          </a:r>
        </a:p>
      </dsp:txBody>
      <dsp:txXfrm>
        <a:off x="4837576" y="0"/>
        <a:ext cx="1024242" cy="683940"/>
      </dsp:txXfrm>
    </dsp:sp>
    <dsp:sp modelId="{7CA02269-7BB4-7248-AA8F-94EA284BBD96}">
      <dsp:nvSpPr>
        <dsp:cNvPr id="0" name=""/>
        <dsp:cNvSpPr/>
      </dsp:nvSpPr>
      <dsp:spPr>
        <a:xfrm>
          <a:off x="4495606" y="769433"/>
          <a:ext cx="1366545" cy="4758680"/>
        </a:xfrm>
        <a:prstGeom prst="rect">
          <a:avLst/>
        </a:prstGeom>
        <a:noFill/>
        <a:ln w="25400">
          <a:solidFill>
            <a:srgbClr val="521B93"/>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rtl="0">
            <a:lnSpc>
              <a:spcPct val="90000"/>
            </a:lnSpc>
            <a:spcBef>
              <a:spcPct val="0"/>
            </a:spcBef>
            <a:spcAft>
              <a:spcPct val="15000"/>
            </a:spcAft>
            <a:buChar char="•"/>
          </a:pPr>
          <a:r>
            <a:rPr lang="en-US" sz="1600" b="1" kern="1200" dirty="0">
              <a:solidFill>
                <a:schemeClr val="tx1"/>
              </a:solidFill>
              <a:latin typeface="Arial Nova"/>
            </a:rPr>
            <a:t>Public forums:       Solicit feedback on options for compliance to finalize districts</a:t>
          </a:r>
        </a:p>
        <a:p>
          <a:pPr marL="171450" lvl="1" indent="-171450" algn="l" defTabSz="711200" rtl="0">
            <a:lnSpc>
              <a:spcPct val="90000"/>
            </a:lnSpc>
            <a:spcBef>
              <a:spcPct val="0"/>
            </a:spcBef>
            <a:spcAft>
              <a:spcPct val="15000"/>
            </a:spcAft>
            <a:buChar char="•"/>
          </a:pPr>
          <a:r>
            <a:rPr lang="en-US" sz="1600" b="1" kern="1200" dirty="0">
              <a:solidFill>
                <a:schemeClr val="tx1"/>
              </a:solidFill>
              <a:latin typeface="Arial Nova"/>
            </a:rPr>
            <a:t>June 6</a:t>
          </a:r>
          <a:r>
            <a:rPr lang="en-US" sz="1600" b="1" kern="1200" baseline="30000" dirty="0">
              <a:solidFill>
                <a:schemeClr val="tx1"/>
              </a:solidFill>
              <a:latin typeface="Arial Nova"/>
            </a:rPr>
            <a:t>th</a:t>
          </a:r>
          <a:r>
            <a:rPr lang="en-US" sz="1600" b="1" kern="1200" dirty="0">
              <a:solidFill>
                <a:schemeClr val="tx1"/>
              </a:solidFill>
              <a:latin typeface="Arial Nova"/>
            </a:rPr>
            <a:t> – Multi-Board Meeting</a:t>
          </a:r>
        </a:p>
        <a:p>
          <a:pPr marL="171450" lvl="1" indent="-171450" algn="l" defTabSz="711200">
            <a:lnSpc>
              <a:spcPct val="90000"/>
            </a:lnSpc>
            <a:spcBef>
              <a:spcPct val="0"/>
            </a:spcBef>
            <a:spcAft>
              <a:spcPct val="15000"/>
            </a:spcAft>
            <a:buChar char="•"/>
          </a:pPr>
          <a:r>
            <a:rPr lang="en-US" sz="1600" b="1" kern="1200" dirty="0">
              <a:solidFill>
                <a:schemeClr val="tx1"/>
              </a:solidFill>
              <a:latin typeface="Arial Nova" panose="020B0504020202020204" pitchFamily="34" charset="0"/>
            </a:rPr>
            <a:t>June 16 Public Forum – IN PERSON</a:t>
          </a:r>
        </a:p>
        <a:p>
          <a:pPr marL="171450" lvl="1" indent="-171450" algn="l" defTabSz="711200">
            <a:lnSpc>
              <a:spcPct val="90000"/>
            </a:lnSpc>
            <a:spcBef>
              <a:spcPct val="0"/>
            </a:spcBef>
            <a:spcAft>
              <a:spcPct val="15000"/>
            </a:spcAft>
            <a:buChar char="•"/>
          </a:pPr>
          <a:r>
            <a:rPr lang="en-US" sz="1600" b="1" kern="1200" dirty="0">
              <a:solidFill>
                <a:schemeClr val="tx1"/>
              </a:solidFill>
              <a:latin typeface="Arial Nova" panose="020B0504020202020204" pitchFamily="34" charset="0"/>
            </a:rPr>
            <a:t>June 20 Public Forum – via ZOOM</a:t>
          </a:r>
        </a:p>
        <a:p>
          <a:pPr marL="285750" lvl="1" indent="-285750" algn="l" defTabSz="1600200" rtl="0">
            <a:lnSpc>
              <a:spcPct val="90000"/>
            </a:lnSpc>
            <a:spcBef>
              <a:spcPct val="0"/>
            </a:spcBef>
            <a:spcAft>
              <a:spcPct val="15000"/>
            </a:spcAft>
            <a:buChar char="•"/>
          </a:pPr>
          <a:endParaRPr lang="en-US" sz="3600" b="1" kern="1200" dirty="0">
            <a:solidFill>
              <a:srgbClr val="FF0000"/>
            </a:solidFill>
            <a:latin typeface="Arial Nova"/>
          </a:endParaRPr>
        </a:p>
        <a:p>
          <a:pPr marL="285750" lvl="1" indent="-285750" algn="l" defTabSz="1600200" rtl="0">
            <a:lnSpc>
              <a:spcPct val="90000"/>
            </a:lnSpc>
            <a:spcBef>
              <a:spcPct val="0"/>
            </a:spcBef>
            <a:spcAft>
              <a:spcPct val="15000"/>
            </a:spcAft>
            <a:buChar char="•"/>
          </a:pPr>
          <a:endParaRPr lang="en-US" sz="3600" b="1" kern="1200" dirty="0">
            <a:latin typeface="Arial Nova"/>
          </a:endParaRPr>
        </a:p>
      </dsp:txBody>
      <dsp:txXfrm>
        <a:off x="4495606" y="769433"/>
        <a:ext cx="1366545" cy="4758680"/>
      </dsp:txXfrm>
    </dsp:sp>
    <dsp:sp modelId="{AF220307-73E9-AA48-957E-7460935B5E6E}">
      <dsp:nvSpPr>
        <dsp:cNvPr id="0" name=""/>
        <dsp:cNvSpPr/>
      </dsp:nvSpPr>
      <dsp:spPr>
        <a:xfrm>
          <a:off x="5988210" y="0"/>
          <a:ext cx="1708182" cy="683940"/>
        </a:xfrm>
        <a:prstGeom prst="chevron">
          <a:avLst/>
        </a:prstGeom>
        <a:solidFill>
          <a:srgbClr val="521B93">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Arial Nova" panose="020B0504020202020204" pitchFamily="34" charset="0"/>
            </a:rPr>
            <a:t>Sept 2023</a:t>
          </a:r>
        </a:p>
      </dsp:txBody>
      <dsp:txXfrm>
        <a:off x="6330180" y="0"/>
        <a:ext cx="1024242" cy="683940"/>
      </dsp:txXfrm>
    </dsp:sp>
    <dsp:sp modelId="{DA3E37D4-545A-1844-A16F-A976033A2803}">
      <dsp:nvSpPr>
        <dsp:cNvPr id="0" name=""/>
        <dsp:cNvSpPr/>
      </dsp:nvSpPr>
      <dsp:spPr>
        <a:xfrm>
          <a:off x="5988210" y="769433"/>
          <a:ext cx="1366545" cy="4758680"/>
        </a:xfrm>
        <a:prstGeom prst="rect">
          <a:avLst/>
        </a:prstGeom>
        <a:noFill/>
        <a:ln w="25400">
          <a:solidFill>
            <a:srgbClr val="521B93"/>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1"/>
              </a:solidFill>
              <a:latin typeface="Arial Nova" panose="020B0504020202020204" pitchFamily="34" charset="0"/>
            </a:rPr>
            <a:t>State of the Town September 30th</a:t>
          </a:r>
        </a:p>
        <a:p>
          <a:pPr marL="171450" lvl="1" indent="-171450" algn="l" defTabSz="711200">
            <a:lnSpc>
              <a:spcPct val="90000"/>
            </a:lnSpc>
            <a:spcBef>
              <a:spcPct val="0"/>
            </a:spcBef>
            <a:spcAft>
              <a:spcPct val="15000"/>
            </a:spcAft>
            <a:buChar char="•"/>
          </a:pPr>
          <a:r>
            <a:rPr lang="en-US" sz="1600" b="1" kern="1200" dirty="0">
              <a:solidFill>
                <a:schemeClr val="tx1"/>
              </a:solidFill>
              <a:latin typeface="Arial Nova"/>
            </a:rPr>
            <a:t>Present draft zoning bylaw; get community feedback</a:t>
          </a:r>
        </a:p>
      </dsp:txBody>
      <dsp:txXfrm>
        <a:off x="5988210" y="769433"/>
        <a:ext cx="1366545" cy="4758680"/>
      </dsp:txXfrm>
    </dsp:sp>
    <dsp:sp modelId="{71336825-C2DC-E74F-9947-E831564523E2}">
      <dsp:nvSpPr>
        <dsp:cNvPr id="0" name=""/>
        <dsp:cNvSpPr/>
      </dsp:nvSpPr>
      <dsp:spPr>
        <a:xfrm>
          <a:off x="7480814" y="0"/>
          <a:ext cx="1708182" cy="683940"/>
        </a:xfrm>
        <a:prstGeom prst="chevron">
          <a:avLst/>
        </a:prstGeom>
        <a:solidFill>
          <a:srgbClr val="521B93">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Arial Nova" panose="020B0504020202020204" pitchFamily="34" charset="0"/>
            </a:rPr>
            <a:t>Dec 2023</a:t>
          </a:r>
        </a:p>
      </dsp:txBody>
      <dsp:txXfrm>
        <a:off x="7822784" y="0"/>
        <a:ext cx="1024242" cy="683940"/>
      </dsp:txXfrm>
    </dsp:sp>
    <dsp:sp modelId="{31949FC2-01BD-CE42-BE5B-A51B7BDE0A78}">
      <dsp:nvSpPr>
        <dsp:cNvPr id="0" name=""/>
        <dsp:cNvSpPr/>
      </dsp:nvSpPr>
      <dsp:spPr>
        <a:xfrm>
          <a:off x="7480814" y="769433"/>
          <a:ext cx="1366545" cy="4758680"/>
        </a:xfrm>
        <a:prstGeom prst="rect">
          <a:avLst/>
        </a:prstGeom>
        <a:noFill/>
        <a:ln w="25400">
          <a:solidFill>
            <a:srgbClr val="521B93"/>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rtl="0">
            <a:lnSpc>
              <a:spcPct val="90000"/>
            </a:lnSpc>
            <a:spcBef>
              <a:spcPct val="0"/>
            </a:spcBef>
            <a:spcAft>
              <a:spcPct val="15000"/>
            </a:spcAft>
            <a:buChar char="•"/>
          </a:pPr>
          <a:r>
            <a:rPr lang="en-US" sz="1600" b="1" kern="1200" dirty="0">
              <a:solidFill>
                <a:schemeClr val="tx1"/>
              </a:solidFill>
              <a:latin typeface="Arial Nova"/>
            </a:rPr>
            <a:t>Submit HCA district model and   zoning bylaw language to DHCD for pre- approval</a:t>
          </a:r>
        </a:p>
      </dsp:txBody>
      <dsp:txXfrm>
        <a:off x="7480814" y="769433"/>
        <a:ext cx="1366545" cy="4758680"/>
      </dsp:txXfrm>
    </dsp:sp>
    <dsp:sp modelId="{244F26AF-BC77-394A-B694-3192251F1936}">
      <dsp:nvSpPr>
        <dsp:cNvPr id="0" name=""/>
        <dsp:cNvSpPr/>
      </dsp:nvSpPr>
      <dsp:spPr>
        <a:xfrm>
          <a:off x="8973418" y="0"/>
          <a:ext cx="1708182" cy="683940"/>
        </a:xfrm>
        <a:prstGeom prst="chevron">
          <a:avLst/>
        </a:prstGeom>
        <a:solidFill>
          <a:srgbClr val="521B93">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Arial Nova" panose="020B0504020202020204" pitchFamily="34" charset="0"/>
            </a:rPr>
            <a:t>Mar 2024</a:t>
          </a:r>
        </a:p>
      </dsp:txBody>
      <dsp:txXfrm>
        <a:off x="9315388" y="0"/>
        <a:ext cx="1024242" cy="683940"/>
      </dsp:txXfrm>
    </dsp:sp>
    <dsp:sp modelId="{BE16F5E7-C168-C449-84B1-AC8E09A1525D}">
      <dsp:nvSpPr>
        <dsp:cNvPr id="0" name=""/>
        <dsp:cNvSpPr/>
      </dsp:nvSpPr>
      <dsp:spPr>
        <a:xfrm>
          <a:off x="8973418" y="769433"/>
          <a:ext cx="1366545" cy="4758680"/>
        </a:xfrm>
        <a:prstGeom prst="rect">
          <a:avLst/>
        </a:prstGeom>
        <a:noFill/>
        <a:ln w="25400">
          <a:solidFill>
            <a:srgbClr val="521B93"/>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1"/>
              </a:solidFill>
              <a:latin typeface="Arial Nova" panose="020B0504020202020204" pitchFamily="34" charset="0"/>
            </a:rPr>
            <a:t>TOWN MEETING VOTE ON ZONING BYLAW</a:t>
          </a:r>
        </a:p>
        <a:p>
          <a:pPr marL="171450" lvl="1" indent="-171450" algn="l" defTabSz="711200" rtl="0">
            <a:lnSpc>
              <a:spcPct val="90000"/>
            </a:lnSpc>
            <a:spcBef>
              <a:spcPct val="0"/>
            </a:spcBef>
            <a:spcAft>
              <a:spcPct val="15000"/>
            </a:spcAft>
            <a:buChar char="•"/>
          </a:pPr>
          <a:r>
            <a:rPr lang="en-US" sz="1600" b="1" kern="1200" dirty="0">
              <a:solidFill>
                <a:schemeClr val="tx1"/>
              </a:solidFill>
              <a:latin typeface="Arial Nova"/>
            </a:rPr>
            <a:t>If approved, at Town Meeting, submit to DHCD and Attorney General</a:t>
          </a:r>
        </a:p>
      </dsp:txBody>
      <dsp:txXfrm>
        <a:off x="8973418" y="769433"/>
        <a:ext cx="1366545" cy="4758680"/>
      </dsp:txXfrm>
    </dsp:sp>
    <dsp:sp modelId="{F5DE9F11-8C6B-1F4A-A927-82439444D07F}">
      <dsp:nvSpPr>
        <dsp:cNvPr id="0" name=""/>
        <dsp:cNvSpPr/>
      </dsp:nvSpPr>
      <dsp:spPr>
        <a:xfrm>
          <a:off x="10466022" y="0"/>
          <a:ext cx="1708182" cy="683940"/>
        </a:xfrm>
        <a:prstGeom prst="chevron">
          <a:avLst/>
        </a:prstGeom>
        <a:solidFill>
          <a:srgbClr val="521B93">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Arial Nova" panose="020B0504020202020204" pitchFamily="34" charset="0"/>
            </a:rPr>
            <a:t>Dec 2024</a:t>
          </a:r>
        </a:p>
      </dsp:txBody>
      <dsp:txXfrm>
        <a:off x="10807992" y="0"/>
        <a:ext cx="1024242" cy="683940"/>
      </dsp:txXfrm>
    </dsp:sp>
    <dsp:sp modelId="{328F3F66-F55A-344A-822B-BDD770C835D5}">
      <dsp:nvSpPr>
        <dsp:cNvPr id="0" name=""/>
        <dsp:cNvSpPr/>
      </dsp:nvSpPr>
      <dsp:spPr>
        <a:xfrm>
          <a:off x="10466022" y="769433"/>
          <a:ext cx="1366545" cy="4758680"/>
        </a:xfrm>
        <a:prstGeom prst="rect">
          <a:avLst/>
        </a:prstGeom>
        <a:noFill/>
        <a:ln w="25400">
          <a:solidFill>
            <a:srgbClr val="521B93"/>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1"/>
              </a:solidFill>
              <a:latin typeface="Arial Nova" panose="020B0504020202020204" pitchFamily="34" charset="0"/>
            </a:rPr>
            <a:t>Deadline for Commuter Rail towns to comply</a:t>
          </a:r>
        </a:p>
      </dsp:txBody>
      <dsp:txXfrm>
        <a:off x="10466022" y="769433"/>
        <a:ext cx="1366545" cy="4758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D7427-9416-DA40-B2E8-4DB9024C56B0}">
      <dsp:nvSpPr>
        <dsp:cNvPr id="0" name=""/>
        <dsp:cNvSpPr/>
      </dsp:nvSpPr>
      <dsp:spPr>
        <a:xfrm>
          <a:off x="3864" y="701513"/>
          <a:ext cx="2463023" cy="2463023"/>
        </a:xfrm>
        <a:prstGeom prst="rect">
          <a:avLst/>
        </a:prstGeom>
        <a:blipFill rotWithShape="1">
          <a:blip xmlns:r="http://schemas.openxmlformats.org/officeDocument/2006/relationships" r:embed="rId1"/>
          <a:srcRect/>
          <a:stretch>
            <a:fillRect l="-38000" r="-3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C53A7-F2A4-784B-BACA-50B142EFD541}">
      <dsp:nvSpPr>
        <dsp:cNvPr id="0" name=""/>
        <dsp:cNvSpPr/>
      </dsp:nvSpPr>
      <dsp:spPr>
        <a:xfrm>
          <a:off x="3864" y="701513"/>
          <a:ext cx="246" cy="492604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0F4AA7-583C-1D41-82CD-8C36ECD0F9F0}">
      <dsp:nvSpPr>
        <dsp:cNvPr id="0" name=""/>
        <dsp:cNvSpPr/>
      </dsp:nvSpPr>
      <dsp:spPr>
        <a:xfrm>
          <a:off x="3864" y="3164537"/>
          <a:ext cx="2463023" cy="2463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Battle Road Farm</a:t>
          </a:r>
        </a:p>
        <a:p>
          <a:pPr marL="114300" lvl="1" indent="-114300" algn="l" defTabSz="666750">
            <a:lnSpc>
              <a:spcPct val="90000"/>
            </a:lnSpc>
            <a:spcBef>
              <a:spcPct val="0"/>
            </a:spcBef>
            <a:spcAft>
              <a:spcPct val="15000"/>
            </a:spcAft>
            <a:buChar char="•"/>
          </a:pPr>
          <a:r>
            <a:rPr lang="en-US" sz="1500" kern="1200" dirty="0"/>
            <a:t>120 units</a:t>
          </a:r>
        </a:p>
        <a:p>
          <a:pPr marL="114300" lvl="1" indent="-114300" algn="l" defTabSz="666750">
            <a:lnSpc>
              <a:spcPct val="90000"/>
            </a:lnSpc>
            <a:spcBef>
              <a:spcPct val="0"/>
            </a:spcBef>
            <a:spcAft>
              <a:spcPct val="15000"/>
            </a:spcAft>
            <a:buChar char="•"/>
          </a:pPr>
          <a:r>
            <a:rPr lang="en-US" sz="1500" kern="1200" dirty="0"/>
            <a:t>24 acres </a:t>
          </a:r>
        </a:p>
        <a:p>
          <a:pPr marL="114300" lvl="1" indent="-114300" algn="l" defTabSz="666750">
            <a:lnSpc>
              <a:spcPct val="90000"/>
            </a:lnSpc>
            <a:spcBef>
              <a:spcPct val="0"/>
            </a:spcBef>
            <a:spcAft>
              <a:spcPct val="15000"/>
            </a:spcAft>
            <a:buChar char="•"/>
          </a:pPr>
          <a:r>
            <a:rPr lang="en-US" sz="1500" kern="1200" dirty="0"/>
            <a:t>5 acres are in conservation</a:t>
          </a:r>
        </a:p>
        <a:p>
          <a:pPr marL="114300" lvl="1" indent="-114300" algn="l" defTabSz="666750">
            <a:lnSpc>
              <a:spcPct val="90000"/>
            </a:lnSpc>
            <a:spcBef>
              <a:spcPct val="0"/>
            </a:spcBef>
            <a:spcAft>
              <a:spcPct val="15000"/>
            </a:spcAft>
            <a:buChar char="•"/>
          </a:pPr>
          <a:r>
            <a:rPr lang="en-US" sz="1500" kern="1200" dirty="0"/>
            <a:t>Density = 5 u/a</a:t>
          </a:r>
        </a:p>
        <a:p>
          <a:pPr marL="114300" lvl="1" indent="-114300" algn="l" defTabSz="666750">
            <a:lnSpc>
              <a:spcPct val="90000"/>
            </a:lnSpc>
            <a:spcBef>
              <a:spcPct val="0"/>
            </a:spcBef>
            <a:spcAft>
              <a:spcPct val="15000"/>
            </a:spcAft>
            <a:buChar char="•"/>
          </a:pPr>
          <a:r>
            <a:rPr lang="en-US" sz="1500" kern="1200" dirty="0"/>
            <a:t>Density minus conservation land = 6.3 u/a</a:t>
          </a:r>
        </a:p>
        <a:p>
          <a:pPr marL="114300" lvl="1" indent="-114300" algn="l" defTabSz="666750">
            <a:lnSpc>
              <a:spcPct val="90000"/>
            </a:lnSpc>
            <a:spcBef>
              <a:spcPct val="0"/>
            </a:spcBef>
            <a:spcAft>
              <a:spcPct val="15000"/>
            </a:spcAft>
            <a:buChar char="•"/>
          </a:pPr>
          <a:r>
            <a:rPr lang="en-US" sz="1500" kern="1200" dirty="0"/>
            <a:t>Height = approx. 30’</a:t>
          </a:r>
        </a:p>
      </dsp:txBody>
      <dsp:txXfrm>
        <a:off x="3864" y="3164537"/>
        <a:ext cx="2463023" cy="2463023"/>
      </dsp:txXfrm>
    </dsp:sp>
    <dsp:sp modelId="{E40485FC-6D4F-AC44-A35C-8B1AE75502BD}">
      <dsp:nvSpPr>
        <dsp:cNvPr id="0" name=""/>
        <dsp:cNvSpPr/>
      </dsp:nvSpPr>
      <dsp:spPr>
        <a:xfrm>
          <a:off x="2467655" y="701513"/>
          <a:ext cx="2463023" cy="2463023"/>
        </a:xfrm>
        <a:prstGeom prst="rect">
          <a:avLst/>
        </a:prstGeom>
        <a:blipFill rotWithShape="1">
          <a:blip xmlns:r="http://schemas.openxmlformats.org/officeDocument/2006/relationships" r:embed="rId2"/>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620E9A-EA7C-0A4E-9127-42CCCC545A1D}">
      <dsp:nvSpPr>
        <dsp:cNvPr id="0" name=""/>
        <dsp:cNvSpPr/>
      </dsp:nvSpPr>
      <dsp:spPr>
        <a:xfrm>
          <a:off x="2467655" y="701513"/>
          <a:ext cx="246" cy="492604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C04CA0-239B-5D4C-805C-200A9F0FEF00}">
      <dsp:nvSpPr>
        <dsp:cNvPr id="0" name=""/>
        <dsp:cNvSpPr/>
      </dsp:nvSpPr>
      <dsp:spPr>
        <a:xfrm>
          <a:off x="2467655" y="3164537"/>
          <a:ext cx="2463023" cy="2463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The Commons</a:t>
          </a:r>
        </a:p>
        <a:p>
          <a:pPr marL="114300" lvl="1" indent="-114300" algn="l" defTabSz="666750">
            <a:lnSpc>
              <a:spcPct val="90000"/>
            </a:lnSpc>
            <a:spcBef>
              <a:spcPct val="0"/>
            </a:spcBef>
            <a:spcAft>
              <a:spcPct val="15000"/>
            </a:spcAft>
            <a:buChar char="•"/>
          </a:pPr>
          <a:r>
            <a:rPr lang="en-US" sz="1500" kern="1200" dirty="0"/>
            <a:t>308 units</a:t>
          </a:r>
        </a:p>
        <a:p>
          <a:pPr marL="114300" lvl="1" indent="-114300" algn="l" defTabSz="666750">
            <a:lnSpc>
              <a:spcPct val="90000"/>
            </a:lnSpc>
            <a:spcBef>
              <a:spcPct val="0"/>
            </a:spcBef>
            <a:spcAft>
              <a:spcPct val="15000"/>
            </a:spcAft>
            <a:buChar char="•"/>
          </a:pPr>
          <a:r>
            <a:rPr lang="en-US" sz="1500" kern="1200" dirty="0"/>
            <a:t>31.2 acres </a:t>
          </a:r>
        </a:p>
        <a:p>
          <a:pPr marL="114300" lvl="1" indent="-114300" algn="l" defTabSz="666750">
            <a:lnSpc>
              <a:spcPct val="90000"/>
            </a:lnSpc>
            <a:spcBef>
              <a:spcPct val="0"/>
            </a:spcBef>
            <a:spcAft>
              <a:spcPct val="15000"/>
            </a:spcAft>
            <a:buChar char="•"/>
          </a:pPr>
          <a:r>
            <a:rPr lang="en-US" sz="1500" kern="1200" dirty="0"/>
            <a:t>5.1 acres are in conservation</a:t>
          </a:r>
        </a:p>
        <a:p>
          <a:pPr marL="114300" lvl="1" indent="-114300" algn="l" defTabSz="666750">
            <a:lnSpc>
              <a:spcPct val="90000"/>
            </a:lnSpc>
            <a:spcBef>
              <a:spcPct val="0"/>
            </a:spcBef>
            <a:spcAft>
              <a:spcPct val="15000"/>
            </a:spcAft>
            <a:buChar char="•"/>
          </a:pPr>
          <a:r>
            <a:rPr lang="en-US" sz="1500" kern="1200" dirty="0"/>
            <a:t>Density = 10 u/a</a:t>
          </a:r>
        </a:p>
        <a:p>
          <a:pPr marL="114300" lvl="1" indent="-114300" algn="l" defTabSz="666750">
            <a:lnSpc>
              <a:spcPct val="90000"/>
            </a:lnSpc>
            <a:spcBef>
              <a:spcPct val="0"/>
            </a:spcBef>
            <a:spcAft>
              <a:spcPct val="15000"/>
            </a:spcAft>
            <a:buChar char="•"/>
          </a:pPr>
          <a:r>
            <a:rPr lang="en-US" sz="1500" kern="1200" dirty="0"/>
            <a:t>Density minus conservation land = 12 u/a</a:t>
          </a:r>
        </a:p>
        <a:p>
          <a:pPr marL="114300" lvl="1" indent="-114300" algn="l" defTabSz="666750">
            <a:lnSpc>
              <a:spcPct val="90000"/>
            </a:lnSpc>
            <a:spcBef>
              <a:spcPct val="0"/>
            </a:spcBef>
            <a:spcAft>
              <a:spcPct val="15000"/>
            </a:spcAft>
            <a:buChar char="•"/>
          </a:pPr>
          <a:r>
            <a:rPr lang="en-US" sz="1500" kern="1200" dirty="0"/>
            <a:t>Height = 52.5’</a:t>
          </a:r>
        </a:p>
      </dsp:txBody>
      <dsp:txXfrm>
        <a:off x="2467655" y="3164537"/>
        <a:ext cx="2463023" cy="2463023"/>
      </dsp:txXfrm>
    </dsp:sp>
    <dsp:sp modelId="{C27CBA70-8D75-BB47-8AE3-5262A21B4233}">
      <dsp:nvSpPr>
        <dsp:cNvPr id="0" name=""/>
        <dsp:cNvSpPr/>
      </dsp:nvSpPr>
      <dsp:spPr>
        <a:xfrm>
          <a:off x="4931447" y="701513"/>
          <a:ext cx="2463023" cy="2463023"/>
        </a:xfrm>
        <a:prstGeom prst="rect">
          <a:avLst/>
        </a:prstGeom>
        <a:blipFill dpi="0" rotWithShape="1">
          <a:blip xmlns:r="http://schemas.openxmlformats.org/officeDocument/2006/relationships" r:embed="rId3"/>
          <a:srcRect/>
          <a:stretch>
            <a:fillRect l="-50030" r="-1797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96DF49-3F1D-484F-B020-E31EC45E6830}">
      <dsp:nvSpPr>
        <dsp:cNvPr id="0" name=""/>
        <dsp:cNvSpPr/>
      </dsp:nvSpPr>
      <dsp:spPr>
        <a:xfrm>
          <a:off x="4931447" y="701513"/>
          <a:ext cx="246" cy="492604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B2DD45-D207-1F4A-BE49-D8F70041E4D4}">
      <dsp:nvSpPr>
        <dsp:cNvPr id="0" name=""/>
        <dsp:cNvSpPr/>
      </dsp:nvSpPr>
      <dsp:spPr>
        <a:xfrm>
          <a:off x="4931447" y="3164537"/>
          <a:ext cx="2463023" cy="2463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Oriole Landing</a:t>
          </a:r>
        </a:p>
        <a:p>
          <a:pPr marL="114300" lvl="1" indent="-114300" algn="l" defTabSz="666750">
            <a:lnSpc>
              <a:spcPct val="90000"/>
            </a:lnSpc>
            <a:spcBef>
              <a:spcPct val="0"/>
            </a:spcBef>
            <a:spcAft>
              <a:spcPct val="15000"/>
            </a:spcAft>
            <a:buChar char="•"/>
          </a:pPr>
          <a:r>
            <a:rPr lang="en-US" sz="1500" kern="1200" dirty="0"/>
            <a:t>60 units</a:t>
          </a:r>
        </a:p>
        <a:p>
          <a:pPr marL="114300" lvl="1" indent="-114300" algn="l" defTabSz="666750">
            <a:lnSpc>
              <a:spcPct val="90000"/>
            </a:lnSpc>
            <a:spcBef>
              <a:spcPct val="0"/>
            </a:spcBef>
            <a:spcAft>
              <a:spcPct val="15000"/>
            </a:spcAft>
            <a:buChar char="•"/>
          </a:pPr>
          <a:r>
            <a:rPr lang="en-US" sz="1500" kern="1200" dirty="0"/>
            <a:t>6 acres </a:t>
          </a:r>
        </a:p>
        <a:p>
          <a:pPr marL="114300" lvl="1" indent="-114300" algn="l" defTabSz="666750">
            <a:lnSpc>
              <a:spcPct val="90000"/>
            </a:lnSpc>
            <a:spcBef>
              <a:spcPct val="0"/>
            </a:spcBef>
            <a:spcAft>
              <a:spcPct val="15000"/>
            </a:spcAft>
            <a:buChar char="•"/>
          </a:pPr>
          <a:r>
            <a:rPr lang="en-US" sz="1500" kern="1200" dirty="0"/>
            <a:t>0 acres are in conservation</a:t>
          </a:r>
        </a:p>
        <a:p>
          <a:pPr marL="114300" lvl="1" indent="-114300" algn="l" defTabSz="666750">
            <a:lnSpc>
              <a:spcPct val="90000"/>
            </a:lnSpc>
            <a:spcBef>
              <a:spcPct val="0"/>
            </a:spcBef>
            <a:spcAft>
              <a:spcPct val="15000"/>
            </a:spcAft>
            <a:buChar char="•"/>
          </a:pPr>
          <a:r>
            <a:rPr lang="en-US" sz="1500" kern="1200" dirty="0"/>
            <a:t>Density = 10 u/a</a:t>
          </a:r>
        </a:p>
        <a:p>
          <a:pPr marL="114300" lvl="1" indent="-114300" algn="l" defTabSz="666750">
            <a:lnSpc>
              <a:spcPct val="90000"/>
            </a:lnSpc>
            <a:spcBef>
              <a:spcPct val="0"/>
            </a:spcBef>
            <a:spcAft>
              <a:spcPct val="15000"/>
            </a:spcAft>
            <a:buChar char="•"/>
          </a:pPr>
          <a:r>
            <a:rPr lang="en-US" sz="1500" kern="1200" dirty="0"/>
            <a:t>Height = 40’</a:t>
          </a:r>
        </a:p>
      </dsp:txBody>
      <dsp:txXfrm>
        <a:off x="4931447" y="3164537"/>
        <a:ext cx="2463023" cy="2463023"/>
      </dsp:txXfrm>
    </dsp:sp>
    <dsp:sp modelId="{A6A5B58F-4C66-8B4F-B03E-943A9E6BC339}">
      <dsp:nvSpPr>
        <dsp:cNvPr id="0" name=""/>
        <dsp:cNvSpPr/>
      </dsp:nvSpPr>
      <dsp:spPr>
        <a:xfrm>
          <a:off x="7395238" y="701513"/>
          <a:ext cx="2463023" cy="2463023"/>
        </a:xfrm>
        <a:prstGeom prst="rect">
          <a:avLst/>
        </a:prstGeom>
        <a:blipFill rotWithShape="1">
          <a:blip xmlns:r="http://schemas.openxmlformats.org/officeDocument/2006/relationships" r:embed="rId4"/>
          <a:srcRect/>
          <a:stretch>
            <a:fillRect l="-34000" r="-3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31C8F-158A-B148-BD1D-611D2F3142D1}">
      <dsp:nvSpPr>
        <dsp:cNvPr id="0" name=""/>
        <dsp:cNvSpPr/>
      </dsp:nvSpPr>
      <dsp:spPr>
        <a:xfrm>
          <a:off x="7395238" y="701513"/>
          <a:ext cx="246" cy="492604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9E6545-F91E-8743-AE96-DA9CA0D3E92A}">
      <dsp:nvSpPr>
        <dsp:cNvPr id="0" name=""/>
        <dsp:cNvSpPr/>
      </dsp:nvSpPr>
      <dsp:spPr>
        <a:xfrm>
          <a:off x="7395238" y="3164537"/>
          <a:ext cx="2463023" cy="2463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Minuteman Commons</a:t>
          </a:r>
        </a:p>
        <a:p>
          <a:pPr marL="114300" lvl="1" indent="-114300" algn="l" defTabSz="666750">
            <a:lnSpc>
              <a:spcPct val="90000"/>
            </a:lnSpc>
            <a:spcBef>
              <a:spcPct val="0"/>
            </a:spcBef>
            <a:spcAft>
              <a:spcPct val="15000"/>
            </a:spcAft>
            <a:buChar char="•"/>
          </a:pPr>
          <a:r>
            <a:rPr lang="en-US" sz="1500" kern="1200" dirty="0"/>
            <a:t>32 units</a:t>
          </a:r>
        </a:p>
        <a:p>
          <a:pPr marL="114300" lvl="1" indent="-114300" algn="l" defTabSz="666750">
            <a:lnSpc>
              <a:spcPct val="90000"/>
            </a:lnSpc>
            <a:spcBef>
              <a:spcPct val="0"/>
            </a:spcBef>
            <a:spcAft>
              <a:spcPct val="15000"/>
            </a:spcAft>
            <a:buChar char="•"/>
          </a:pPr>
          <a:r>
            <a:rPr lang="en-US" sz="1500" kern="1200" dirty="0"/>
            <a:t>3.65 acres </a:t>
          </a:r>
        </a:p>
        <a:p>
          <a:pPr marL="114300" lvl="1" indent="-114300" algn="l" defTabSz="666750">
            <a:lnSpc>
              <a:spcPct val="90000"/>
            </a:lnSpc>
            <a:spcBef>
              <a:spcPct val="0"/>
            </a:spcBef>
            <a:spcAft>
              <a:spcPct val="15000"/>
            </a:spcAft>
            <a:buChar char="•"/>
          </a:pPr>
          <a:r>
            <a:rPr lang="en-US" sz="1500" kern="1200" dirty="0"/>
            <a:t>0 acres are in conservation</a:t>
          </a:r>
        </a:p>
        <a:p>
          <a:pPr marL="114300" lvl="1" indent="-114300" algn="l" defTabSz="666750">
            <a:lnSpc>
              <a:spcPct val="90000"/>
            </a:lnSpc>
            <a:spcBef>
              <a:spcPct val="0"/>
            </a:spcBef>
            <a:spcAft>
              <a:spcPct val="15000"/>
            </a:spcAft>
            <a:buChar char="•"/>
          </a:pPr>
          <a:r>
            <a:rPr lang="en-US" sz="1500" kern="1200" dirty="0"/>
            <a:t>Density = 9 u/a</a:t>
          </a:r>
        </a:p>
        <a:p>
          <a:pPr marL="114300" lvl="1" indent="-114300" algn="l" defTabSz="666750">
            <a:lnSpc>
              <a:spcPct val="90000"/>
            </a:lnSpc>
            <a:spcBef>
              <a:spcPct val="0"/>
            </a:spcBef>
            <a:spcAft>
              <a:spcPct val="15000"/>
            </a:spcAft>
            <a:buChar char="•"/>
          </a:pPr>
          <a:r>
            <a:rPr lang="en-US" sz="1500" kern="1200" dirty="0"/>
            <a:t>Height = 45’</a:t>
          </a:r>
        </a:p>
      </dsp:txBody>
      <dsp:txXfrm>
        <a:off x="7395238" y="3164537"/>
        <a:ext cx="2463023" cy="2463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D7427-9416-DA40-B2E8-4DB9024C56B0}">
      <dsp:nvSpPr>
        <dsp:cNvPr id="0" name=""/>
        <dsp:cNvSpPr/>
      </dsp:nvSpPr>
      <dsp:spPr>
        <a:xfrm>
          <a:off x="306352" y="0"/>
          <a:ext cx="3038618" cy="3038618"/>
        </a:xfrm>
        <a:prstGeom prst="rect">
          <a:avLst/>
        </a:prstGeom>
        <a:blipFill rotWithShape="1">
          <a:blip xmlns:r="http://schemas.openxmlformats.org/officeDocument/2006/relationships" r:embed="rId1"/>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C53A7-F2A4-784B-BACA-50B142EFD541}">
      <dsp:nvSpPr>
        <dsp:cNvPr id="0" name=""/>
        <dsp:cNvSpPr/>
      </dsp:nvSpPr>
      <dsp:spPr>
        <a:xfrm>
          <a:off x="306352" y="0"/>
          <a:ext cx="303" cy="607723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0F4AA7-583C-1D41-82CD-8C36ECD0F9F0}">
      <dsp:nvSpPr>
        <dsp:cNvPr id="0" name=""/>
        <dsp:cNvSpPr/>
      </dsp:nvSpPr>
      <dsp:spPr>
        <a:xfrm>
          <a:off x="306352" y="3038618"/>
          <a:ext cx="3038618" cy="303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Lincoln Woods</a:t>
          </a:r>
        </a:p>
        <a:p>
          <a:pPr marL="171450" lvl="1" indent="-171450" algn="l" defTabSz="844550">
            <a:lnSpc>
              <a:spcPct val="90000"/>
            </a:lnSpc>
            <a:spcBef>
              <a:spcPct val="0"/>
            </a:spcBef>
            <a:spcAft>
              <a:spcPct val="15000"/>
            </a:spcAft>
            <a:buChar char="•"/>
          </a:pPr>
          <a:r>
            <a:rPr lang="en-US" sz="1900" kern="1200" dirty="0"/>
            <a:t>125units</a:t>
          </a:r>
        </a:p>
        <a:p>
          <a:pPr marL="171450" lvl="1" indent="-171450" algn="l" defTabSz="844550">
            <a:lnSpc>
              <a:spcPct val="90000"/>
            </a:lnSpc>
            <a:spcBef>
              <a:spcPct val="0"/>
            </a:spcBef>
            <a:spcAft>
              <a:spcPct val="15000"/>
            </a:spcAft>
            <a:buChar char="•"/>
          </a:pPr>
          <a:r>
            <a:rPr lang="en-US" sz="1900" kern="1200" dirty="0"/>
            <a:t>20 acres </a:t>
          </a:r>
        </a:p>
        <a:p>
          <a:pPr marL="171450" lvl="1" indent="-171450" algn="l" defTabSz="844550">
            <a:lnSpc>
              <a:spcPct val="90000"/>
            </a:lnSpc>
            <a:spcBef>
              <a:spcPct val="0"/>
            </a:spcBef>
            <a:spcAft>
              <a:spcPct val="15000"/>
            </a:spcAft>
            <a:buChar char="•"/>
          </a:pPr>
          <a:r>
            <a:rPr lang="en-US" sz="1900" kern="1200" dirty="0"/>
            <a:t>13 acres are wetlands</a:t>
          </a:r>
        </a:p>
        <a:p>
          <a:pPr marL="171450" lvl="1" indent="-171450" algn="l" defTabSz="844550">
            <a:lnSpc>
              <a:spcPct val="90000"/>
            </a:lnSpc>
            <a:spcBef>
              <a:spcPct val="0"/>
            </a:spcBef>
            <a:spcAft>
              <a:spcPct val="15000"/>
            </a:spcAft>
            <a:buChar char="•"/>
          </a:pPr>
          <a:r>
            <a:rPr lang="en-US" sz="1900" kern="1200" dirty="0"/>
            <a:t>Density = 6.3 u/a</a:t>
          </a:r>
        </a:p>
        <a:p>
          <a:pPr marL="171450" lvl="1" indent="-171450" algn="l" defTabSz="844550">
            <a:lnSpc>
              <a:spcPct val="90000"/>
            </a:lnSpc>
            <a:spcBef>
              <a:spcPct val="0"/>
            </a:spcBef>
            <a:spcAft>
              <a:spcPct val="15000"/>
            </a:spcAft>
            <a:buChar char="•"/>
          </a:pPr>
          <a:r>
            <a:rPr lang="en-US" sz="1900" kern="1200" dirty="0"/>
            <a:t>Density without wetlands = 17.9 u/a</a:t>
          </a:r>
        </a:p>
        <a:p>
          <a:pPr marL="171450" lvl="1" indent="-171450" algn="l" defTabSz="844550">
            <a:lnSpc>
              <a:spcPct val="90000"/>
            </a:lnSpc>
            <a:spcBef>
              <a:spcPct val="0"/>
            </a:spcBef>
            <a:spcAft>
              <a:spcPct val="15000"/>
            </a:spcAft>
            <a:buChar char="•"/>
          </a:pPr>
          <a:r>
            <a:rPr lang="en-US" sz="1900" kern="1200" dirty="0"/>
            <a:t>Height = 18’</a:t>
          </a:r>
        </a:p>
      </dsp:txBody>
      <dsp:txXfrm>
        <a:off x="306352" y="3038618"/>
        <a:ext cx="3038618" cy="3038618"/>
      </dsp:txXfrm>
    </dsp:sp>
    <dsp:sp modelId="{E40485FC-6D4F-AC44-A35C-8B1AE75502BD}">
      <dsp:nvSpPr>
        <dsp:cNvPr id="0" name=""/>
        <dsp:cNvSpPr/>
      </dsp:nvSpPr>
      <dsp:spPr>
        <a:xfrm>
          <a:off x="3345945" y="0"/>
          <a:ext cx="3038618" cy="3038618"/>
        </a:xfrm>
        <a:prstGeom prst="rect">
          <a:avLst/>
        </a:prstGeom>
        <a:blipFill rotWithShape="1">
          <a:blip xmlns:r="http://schemas.openxmlformats.org/officeDocument/2006/relationships" r:embed="rId2"/>
          <a:srcRect/>
          <a:stretch>
            <a:fillRect l="-26000" r="-2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620E9A-EA7C-0A4E-9127-42CCCC545A1D}">
      <dsp:nvSpPr>
        <dsp:cNvPr id="0" name=""/>
        <dsp:cNvSpPr/>
      </dsp:nvSpPr>
      <dsp:spPr>
        <a:xfrm>
          <a:off x="3345945" y="0"/>
          <a:ext cx="303" cy="607723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C04CA0-239B-5D4C-805C-200A9F0FEF00}">
      <dsp:nvSpPr>
        <dsp:cNvPr id="0" name=""/>
        <dsp:cNvSpPr/>
      </dsp:nvSpPr>
      <dsp:spPr>
        <a:xfrm>
          <a:off x="3345945" y="3038618"/>
          <a:ext cx="3038618" cy="303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Farrar Pond </a:t>
          </a:r>
        </a:p>
        <a:p>
          <a:pPr marL="171450" lvl="1" indent="-171450" algn="l" defTabSz="844550">
            <a:lnSpc>
              <a:spcPct val="90000"/>
            </a:lnSpc>
            <a:spcBef>
              <a:spcPct val="0"/>
            </a:spcBef>
            <a:spcAft>
              <a:spcPct val="15000"/>
            </a:spcAft>
            <a:buChar char="•"/>
          </a:pPr>
          <a:r>
            <a:rPr lang="en-US" sz="1900" kern="1200" dirty="0"/>
            <a:t>80 units</a:t>
          </a:r>
        </a:p>
        <a:p>
          <a:pPr marL="171450" lvl="1" indent="-171450" algn="l" defTabSz="844550">
            <a:lnSpc>
              <a:spcPct val="90000"/>
            </a:lnSpc>
            <a:spcBef>
              <a:spcPct val="0"/>
            </a:spcBef>
            <a:spcAft>
              <a:spcPct val="15000"/>
            </a:spcAft>
            <a:buChar char="•"/>
          </a:pPr>
          <a:r>
            <a:rPr lang="en-US" sz="1900" kern="1200" dirty="0"/>
            <a:t>18 acres</a:t>
          </a:r>
        </a:p>
        <a:p>
          <a:pPr marL="171450" lvl="1" indent="-171450" algn="l" defTabSz="844550">
            <a:lnSpc>
              <a:spcPct val="90000"/>
            </a:lnSpc>
            <a:spcBef>
              <a:spcPct val="0"/>
            </a:spcBef>
            <a:spcAft>
              <a:spcPct val="15000"/>
            </a:spcAft>
            <a:buChar char="•"/>
          </a:pPr>
          <a:r>
            <a:rPr lang="en-US" sz="1900" kern="1200" dirty="0"/>
            <a:t>Density = 4.4 u/a</a:t>
          </a:r>
        </a:p>
        <a:p>
          <a:pPr marL="171450" lvl="1" indent="-171450" algn="l" defTabSz="844550">
            <a:lnSpc>
              <a:spcPct val="90000"/>
            </a:lnSpc>
            <a:spcBef>
              <a:spcPct val="0"/>
            </a:spcBef>
            <a:spcAft>
              <a:spcPct val="15000"/>
            </a:spcAft>
            <a:buChar char="•"/>
          </a:pPr>
          <a:r>
            <a:rPr lang="en-US" sz="1900" kern="1200" dirty="0"/>
            <a:t>Height = 26’</a:t>
          </a:r>
        </a:p>
      </dsp:txBody>
      <dsp:txXfrm>
        <a:off x="3345945" y="3038618"/>
        <a:ext cx="3038618" cy="3038618"/>
      </dsp:txXfrm>
    </dsp:sp>
    <dsp:sp modelId="{C27CBA70-8D75-BB47-8AE3-5262A21B4233}">
      <dsp:nvSpPr>
        <dsp:cNvPr id="0" name=""/>
        <dsp:cNvSpPr/>
      </dsp:nvSpPr>
      <dsp:spPr>
        <a:xfrm>
          <a:off x="6399393" y="0"/>
          <a:ext cx="3038618" cy="3038618"/>
        </a:xfrm>
        <a:prstGeom prst="rect">
          <a:avLst/>
        </a:prstGeom>
        <a:blipFill rotWithShape="1">
          <a:blip xmlns:r="http://schemas.openxmlformats.org/officeDocument/2006/relationships" r:embed="rId3"/>
          <a:srcRect/>
          <a:stretch>
            <a:fillRect l="-21000" r="-21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96DF49-3F1D-484F-B020-E31EC45E6830}">
      <dsp:nvSpPr>
        <dsp:cNvPr id="0" name=""/>
        <dsp:cNvSpPr/>
      </dsp:nvSpPr>
      <dsp:spPr>
        <a:xfrm>
          <a:off x="6385537" y="0"/>
          <a:ext cx="303" cy="607723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B2DD45-D207-1F4A-BE49-D8F70041E4D4}">
      <dsp:nvSpPr>
        <dsp:cNvPr id="0" name=""/>
        <dsp:cNvSpPr/>
      </dsp:nvSpPr>
      <dsp:spPr>
        <a:xfrm>
          <a:off x="6385537" y="3038618"/>
          <a:ext cx="3038618" cy="303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Ryan Estates</a:t>
          </a:r>
        </a:p>
        <a:p>
          <a:pPr marL="171450" lvl="1" indent="-171450" algn="l" defTabSz="844550">
            <a:lnSpc>
              <a:spcPct val="90000"/>
            </a:lnSpc>
            <a:spcBef>
              <a:spcPct val="0"/>
            </a:spcBef>
            <a:spcAft>
              <a:spcPct val="15000"/>
            </a:spcAft>
            <a:buChar char="•"/>
          </a:pPr>
          <a:r>
            <a:rPr lang="en-US" sz="1900" kern="1200" dirty="0"/>
            <a:t>24 units</a:t>
          </a:r>
        </a:p>
        <a:p>
          <a:pPr marL="171450" lvl="1" indent="-171450" algn="l" defTabSz="844550">
            <a:lnSpc>
              <a:spcPct val="90000"/>
            </a:lnSpc>
            <a:spcBef>
              <a:spcPct val="0"/>
            </a:spcBef>
            <a:spcAft>
              <a:spcPct val="15000"/>
            </a:spcAft>
            <a:buChar char="•"/>
          </a:pPr>
          <a:r>
            <a:rPr lang="en-US" sz="1900" kern="1200" dirty="0"/>
            <a:t>8 acres </a:t>
          </a:r>
        </a:p>
        <a:p>
          <a:pPr marL="171450" lvl="1" indent="-171450" algn="l" defTabSz="844550">
            <a:lnSpc>
              <a:spcPct val="90000"/>
            </a:lnSpc>
            <a:spcBef>
              <a:spcPct val="0"/>
            </a:spcBef>
            <a:spcAft>
              <a:spcPct val="15000"/>
            </a:spcAft>
            <a:buChar char="•"/>
          </a:pPr>
          <a:r>
            <a:rPr lang="en-US" sz="1900" kern="1200" dirty="0"/>
            <a:t>6.7 acres wetlands</a:t>
          </a:r>
        </a:p>
        <a:p>
          <a:pPr marL="171450" lvl="1" indent="-171450" algn="l" defTabSz="844550">
            <a:lnSpc>
              <a:spcPct val="90000"/>
            </a:lnSpc>
            <a:spcBef>
              <a:spcPct val="0"/>
            </a:spcBef>
            <a:spcAft>
              <a:spcPct val="15000"/>
            </a:spcAft>
            <a:buChar char="•"/>
          </a:pPr>
          <a:r>
            <a:rPr lang="en-US" sz="1900" kern="1200" dirty="0"/>
            <a:t>Density = 3 u/a</a:t>
          </a:r>
        </a:p>
        <a:p>
          <a:pPr marL="171450" lvl="1" indent="-171450" algn="l" defTabSz="844550">
            <a:lnSpc>
              <a:spcPct val="90000"/>
            </a:lnSpc>
            <a:spcBef>
              <a:spcPct val="0"/>
            </a:spcBef>
            <a:spcAft>
              <a:spcPct val="15000"/>
            </a:spcAft>
            <a:buChar char="•"/>
          </a:pPr>
          <a:r>
            <a:rPr lang="en-US" sz="1900" kern="1200" dirty="0"/>
            <a:t>Density minus wetlands = 18.5 u/a  single building</a:t>
          </a:r>
        </a:p>
        <a:p>
          <a:pPr marL="171450" lvl="1" indent="-171450" algn="l" defTabSz="844550">
            <a:lnSpc>
              <a:spcPct val="90000"/>
            </a:lnSpc>
            <a:spcBef>
              <a:spcPct val="0"/>
            </a:spcBef>
            <a:spcAft>
              <a:spcPct val="15000"/>
            </a:spcAft>
            <a:buChar char="•"/>
          </a:pPr>
          <a:r>
            <a:rPr lang="en-US" sz="1900" kern="1200" dirty="0"/>
            <a:t>Height = 45’</a:t>
          </a:r>
        </a:p>
      </dsp:txBody>
      <dsp:txXfrm>
        <a:off x="6385537" y="3038618"/>
        <a:ext cx="3038618" cy="303861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CA8D3-183F-4B42-B929-9977352B018F}"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BA0A7-9A51-4A00-9897-B79605894609}" type="slidenum">
              <a:rPr lang="en-US" smtClean="0"/>
              <a:t>‹#›</a:t>
            </a:fld>
            <a:endParaRPr lang="en-US"/>
          </a:p>
        </p:txBody>
      </p:sp>
    </p:spTree>
    <p:extLst>
      <p:ext uri="{BB962C8B-B14F-4D97-AF65-F5344CB8AC3E}">
        <p14:creationId xmlns:p14="http://schemas.microsoft.com/office/powerpoint/2010/main" val="3671481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presentation note that the capacity is a theoretical capacity and does not need to be built</a:t>
            </a:r>
          </a:p>
        </p:txBody>
      </p:sp>
      <p:sp>
        <p:nvSpPr>
          <p:cNvPr id="4" name="Slide Number Placeholder 3"/>
          <p:cNvSpPr>
            <a:spLocks noGrp="1"/>
          </p:cNvSpPr>
          <p:nvPr>
            <p:ph type="sldNum" sz="quarter" idx="5"/>
          </p:nvPr>
        </p:nvSpPr>
        <p:spPr/>
        <p:txBody>
          <a:bodyPr/>
          <a:lstStyle/>
          <a:p>
            <a:fld id="{D15BA0A7-9A51-4A00-9897-B79605894609}" type="slidenum">
              <a:rPr lang="en-US" smtClean="0"/>
              <a:t>7</a:t>
            </a:fld>
            <a:endParaRPr lang="en-US"/>
          </a:p>
        </p:txBody>
      </p:sp>
    </p:spTree>
    <p:extLst>
      <p:ext uri="{BB962C8B-B14F-4D97-AF65-F5344CB8AC3E}">
        <p14:creationId xmlns:p14="http://schemas.microsoft.com/office/powerpoint/2010/main" val="357730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30ba7e5c64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30ba7e5c64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309dc5f921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309dc5f921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3cb9d700b7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3cb9d700b7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that the DPW parcel </a:t>
            </a:r>
            <a:r>
              <a:rPr lang="en" i="1"/>
              <a:t>could </a:t>
            </a:r>
            <a:r>
              <a:rPr lang="en"/>
              <a:t>be included in the VC- B-2 subdistrict as an additional option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3cb9d700b7_4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3cb9d700b7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e17cbeb41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e17cbeb41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1b92284c1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1b92284c1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Mention that this area complies with the spirit of the legislation - has transit access</a:t>
            </a:r>
            <a:endParaRPr b="1"/>
          </a:p>
          <a:p>
            <a:pPr marL="0" lvl="0" indent="0" algn="l" rtl="0">
              <a:spcBef>
                <a:spcPts val="0"/>
              </a:spcBef>
              <a:spcAft>
                <a:spcPts val="0"/>
              </a:spcAft>
              <a:buNone/>
            </a:pPr>
            <a:r>
              <a:rPr lang="en"/>
              <a:t>MM is Minuteman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309dc5f921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309dc5f921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that this is a candidate subdistrict, but it is not within a transit walkshed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30ba7e5c64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30ba7e5c64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we run some scenarios that reduce the unit count in Codman St. district? Seeing 570 units there vs. 560 in BRF might raise eyebrows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30ba7e5c64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30ba7e5c64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309dc5f92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309dc5f92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c779606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0c779606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37342de0d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37342de0d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30ba7e5c64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30ba7e5c64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3cb9d700b7_4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3cb9d700b7_4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DPW parcel could be moved from the Codman Corner subdistrict to the B-2 subdistrict </a:t>
            </a:r>
            <a:r>
              <a:rPr lang="en" b="1" dirty="0"/>
              <a:t>and we would still meet compliance</a:t>
            </a:r>
            <a:endParaRPr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3cfc2a9772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3cfc2a9772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3cb9d700b7_4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23cb9d700b7_4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1b92284c15_17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1b92284c15_1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1b92284c15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1b92284c15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“Developable land” means land on which multi-family housing can be permitted and constructed. For purposes of these guidelines, developable land consists of: (i) all privately owned land except lots or portions of lots that meet the definition of excluded land, and (ii) developable public land.</a:t>
            </a:r>
            <a:endParaRPr/>
          </a:p>
          <a:p>
            <a:pPr marL="0" lvl="0" indent="0" algn="l" rtl="0">
              <a:spcBef>
                <a:spcPts val="0"/>
              </a:spcBef>
              <a:spcAft>
                <a:spcPts val="0"/>
              </a:spcAft>
              <a:buNone/>
            </a:pPr>
            <a:endParaRPr/>
          </a:p>
          <a:p>
            <a:pPr marL="0" lvl="0" indent="0" algn="l" rtl="0">
              <a:spcBef>
                <a:spcPts val="0"/>
              </a:spcBef>
              <a:spcAft>
                <a:spcPts val="0"/>
              </a:spcAft>
              <a:buNone/>
            </a:pPr>
            <a:r>
              <a:rPr lang="en"/>
              <a:t>“Developable public land” means any publicly-owned land that (i) is used by a local housing authority; (ii) has been identified as a site for housing development in a housing production plan approved by DHCD; or (iii) has been designated by the public owner for disposition and redevelopment. Other publicly-owned land may qualify as developable public land if DHCD determines, at the request of an MBTA community and after consultation with the public owner, that such land is the location of obsolete structures or uses, or otherwise is suitable for conversion to multi-family housing, and will be converted to or made available for multi-family housing within a reasonable period of time.</a:t>
            </a:r>
            <a:endParaRPr/>
          </a:p>
          <a:p>
            <a:pPr marL="0" lvl="0" indent="0" algn="l" rtl="0">
              <a:spcBef>
                <a:spcPts val="0"/>
              </a:spcBef>
              <a:spcAft>
                <a:spcPts val="0"/>
              </a:spcAft>
              <a:buNone/>
            </a:pPr>
            <a:endParaRPr/>
          </a:p>
          <a:p>
            <a:pPr marL="0" lvl="0" indent="0" algn="l" rtl="0">
              <a:spcBef>
                <a:spcPts val="0"/>
              </a:spcBef>
              <a:spcAft>
                <a:spcPts val="0"/>
              </a:spcAft>
              <a:buNone/>
            </a:pPr>
            <a:r>
              <a:rPr lang="en"/>
              <a:t>“Excluded land” means land areas on which it is not possible or practical to construct multifamily housing. For purposes of these guidelines, excluded land is defined by reference to the ownership, use codes, use restrictions, and hydrological characteristics in MassGIS and consists of the following: 1. All publicly-owned land, except for lots or portions of lots determined to be developable public land. 2. All rivers, streams, lakes, ponds and other surface waterbodies. 3. All wetland resource areas, together with a buffer zone around wetlands and waterbodies equivalent to the minimum setback required by title 5 of the state environmental code. 4. Protected open space and recreational land that is legally protected in perpetuity (for example, land owned by a local land trust or subject to a conservation restriction), or that is likely to remain undeveloped due to functional or traditional use (for example, cemeteries). 5. All public rights-of-way and private rights-of-way. 6. Privately-owned land on which development is prohibited to protect private or public water supplies, including, but not limited to, Zone I wellhead protection areas and Zone A surface water supply protection areas. 7. Privately-owned land used for educational or institutional uses such as a hospital, prison, electric, water, wastewater or other utility, museum, or private school, college or university.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309dc5f921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309dc5f921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e17cbeb4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e17cbeb4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309dc5f92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309dc5f92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that other communities we are working with are avoiding including their commercial districts as part of this process because of the risk of losing ground floor commercial space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e17cbeb41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e17cbeb41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1b92284c15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1b92284c15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E1815-0B66-88FB-ABF6-62C12E903A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E527BA-BA38-DE7D-44D8-40B218B0A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D0ED0E-67B4-FFAA-292F-DE1B274B1F51}"/>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5" name="Footer Placeholder 4">
            <a:extLst>
              <a:ext uri="{FF2B5EF4-FFF2-40B4-BE49-F238E27FC236}">
                <a16:creationId xmlns:a16="http://schemas.microsoft.com/office/drawing/2014/main" id="{904F2ECB-7F20-425C-A08C-F46574368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EF56B-EFD8-6255-8FC5-BAAA21F56604}"/>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415823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76FC-A2FF-5A01-828E-906B76C536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90C4F1-BDE4-3D37-43E5-589F4CB58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3B4BE-9FD9-35FB-1944-3B27D389D170}"/>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5" name="Footer Placeholder 4">
            <a:extLst>
              <a:ext uri="{FF2B5EF4-FFF2-40B4-BE49-F238E27FC236}">
                <a16:creationId xmlns:a16="http://schemas.microsoft.com/office/drawing/2014/main" id="{35BCA936-CFE5-4EA6-0C74-D5E83DD66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AFACC-694D-F3A3-6677-FD61B2C10C71}"/>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34778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DD263-DDD7-BFB9-2879-48442D1889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9898E-C3DB-586D-F8BC-147C58D32F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6A075-271F-91A6-772D-9F27C46D6545}"/>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5" name="Footer Placeholder 4">
            <a:extLst>
              <a:ext uri="{FF2B5EF4-FFF2-40B4-BE49-F238E27FC236}">
                <a16:creationId xmlns:a16="http://schemas.microsoft.com/office/drawing/2014/main" id="{22E2BBCC-7791-92F7-60FD-A60E877CD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4B1BF-72B8-AC9E-9556-C8A4D8861B5E}"/>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1162369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 Text-heavy Body">
  <p:cSld name="0.1: Text-heavy Body">
    <p:spTree>
      <p:nvGrpSpPr>
        <p:cNvPr id="1" name="Shape 14"/>
        <p:cNvGrpSpPr/>
        <p:nvPr/>
      </p:nvGrpSpPr>
      <p:grpSpPr>
        <a:xfrm>
          <a:off x="0" y="0"/>
          <a:ext cx="0" cy="0"/>
          <a:chOff x="0" y="0"/>
          <a:chExt cx="0" cy="0"/>
        </a:xfrm>
      </p:grpSpPr>
      <p:sp>
        <p:nvSpPr>
          <p:cNvPr id="15" name="Google Shape;15;p2"/>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 name="Google Shape;16;p2"/>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7" name="Google Shape;17;p2"/>
          <p:cNvSpPr txBox="1">
            <a:spLocks noGrp="1"/>
          </p:cNvSpPr>
          <p:nvPr>
            <p:ph type="subTitle" idx="1"/>
          </p:nvPr>
        </p:nvSpPr>
        <p:spPr>
          <a:xfrm>
            <a:off x="1117600" y="1219217"/>
            <a:ext cx="10871200" cy="304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000"/>
              <a:buNone/>
              <a:defRPr sz="2000" b="1">
                <a:solidFill>
                  <a:schemeClr val="dk1"/>
                </a:solidFill>
              </a:defRPr>
            </a:lvl1pPr>
            <a:lvl2pPr lvl="1" rtl="0">
              <a:spcBef>
                <a:spcPts val="0"/>
              </a:spcBef>
              <a:spcAft>
                <a:spcPts val="0"/>
              </a:spcAft>
              <a:buClr>
                <a:srgbClr val="666666"/>
              </a:buClr>
              <a:buSzPts val="3000"/>
              <a:buNone/>
              <a:defRPr sz="2000" b="1">
                <a:solidFill>
                  <a:srgbClr val="666666"/>
                </a:solidFill>
              </a:defRPr>
            </a:lvl2pPr>
            <a:lvl3pPr lvl="2" rtl="0">
              <a:spcBef>
                <a:spcPts val="0"/>
              </a:spcBef>
              <a:spcAft>
                <a:spcPts val="0"/>
              </a:spcAft>
              <a:buClr>
                <a:srgbClr val="666666"/>
              </a:buClr>
              <a:buSzPts val="3000"/>
              <a:buNone/>
              <a:defRPr sz="2000" b="1">
                <a:solidFill>
                  <a:srgbClr val="666666"/>
                </a:solidFill>
              </a:defRPr>
            </a:lvl3pPr>
            <a:lvl4pPr lvl="3" rtl="0">
              <a:spcBef>
                <a:spcPts val="0"/>
              </a:spcBef>
              <a:spcAft>
                <a:spcPts val="0"/>
              </a:spcAft>
              <a:buClr>
                <a:srgbClr val="666666"/>
              </a:buClr>
              <a:buSzPts val="3000"/>
              <a:buNone/>
              <a:defRPr sz="2000" b="1">
                <a:solidFill>
                  <a:srgbClr val="666666"/>
                </a:solidFill>
              </a:defRPr>
            </a:lvl4pPr>
            <a:lvl5pPr lvl="4" rtl="0">
              <a:spcBef>
                <a:spcPts val="0"/>
              </a:spcBef>
              <a:spcAft>
                <a:spcPts val="0"/>
              </a:spcAft>
              <a:buClr>
                <a:srgbClr val="666666"/>
              </a:buClr>
              <a:buSzPts val="3000"/>
              <a:buNone/>
              <a:defRPr sz="2000" b="1">
                <a:solidFill>
                  <a:srgbClr val="666666"/>
                </a:solidFill>
              </a:defRPr>
            </a:lvl5pPr>
            <a:lvl6pPr lvl="5" rtl="0">
              <a:spcBef>
                <a:spcPts val="0"/>
              </a:spcBef>
              <a:spcAft>
                <a:spcPts val="0"/>
              </a:spcAft>
              <a:buClr>
                <a:srgbClr val="666666"/>
              </a:buClr>
              <a:buSzPts val="3000"/>
              <a:buNone/>
              <a:defRPr sz="2000" b="1">
                <a:solidFill>
                  <a:srgbClr val="666666"/>
                </a:solidFill>
              </a:defRPr>
            </a:lvl6pPr>
            <a:lvl7pPr lvl="6" rtl="0">
              <a:spcBef>
                <a:spcPts val="0"/>
              </a:spcBef>
              <a:spcAft>
                <a:spcPts val="0"/>
              </a:spcAft>
              <a:buClr>
                <a:srgbClr val="666666"/>
              </a:buClr>
              <a:buSzPts val="3000"/>
              <a:buNone/>
              <a:defRPr sz="2000" b="1">
                <a:solidFill>
                  <a:srgbClr val="666666"/>
                </a:solidFill>
              </a:defRPr>
            </a:lvl7pPr>
            <a:lvl8pPr lvl="7" rtl="0">
              <a:spcBef>
                <a:spcPts val="0"/>
              </a:spcBef>
              <a:spcAft>
                <a:spcPts val="0"/>
              </a:spcAft>
              <a:buClr>
                <a:srgbClr val="666666"/>
              </a:buClr>
              <a:buSzPts val="3000"/>
              <a:buNone/>
              <a:defRPr sz="2000" b="1">
                <a:solidFill>
                  <a:srgbClr val="666666"/>
                </a:solidFill>
              </a:defRPr>
            </a:lvl8pPr>
            <a:lvl9pPr lvl="8" rtl="0">
              <a:spcBef>
                <a:spcPts val="0"/>
              </a:spcBef>
              <a:spcAft>
                <a:spcPts val="0"/>
              </a:spcAft>
              <a:buClr>
                <a:srgbClr val="666666"/>
              </a:buClr>
              <a:buSzPts val="3000"/>
              <a:buNone/>
              <a:defRPr sz="2000" b="1">
                <a:solidFill>
                  <a:srgbClr val="666666"/>
                </a:solidFill>
              </a:defRPr>
            </a:lvl9pPr>
          </a:lstStyle>
          <a:p>
            <a:endParaRPr/>
          </a:p>
        </p:txBody>
      </p:sp>
      <p:sp>
        <p:nvSpPr>
          <p:cNvPr id="18" name="Google Shape;18;p2"/>
          <p:cNvSpPr txBox="1">
            <a:spLocks noGrp="1"/>
          </p:cNvSpPr>
          <p:nvPr>
            <p:ph type="body" idx="2"/>
          </p:nvPr>
        </p:nvSpPr>
        <p:spPr>
          <a:xfrm>
            <a:off x="1117600" y="1828817"/>
            <a:ext cx="99566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Tree>
    <p:extLst>
      <p:ext uri="{BB962C8B-B14F-4D97-AF65-F5344CB8AC3E}">
        <p14:creationId xmlns:p14="http://schemas.microsoft.com/office/powerpoint/2010/main" val="252310994"/>
      </p:ext>
    </p:extLst>
  </p:cSld>
  <p:clrMapOvr>
    <a:masterClrMapping/>
  </p:clrMapOvr>
  <p:extLst>
    <p:ext uri="{DCECCB84-F9BA-43D5-87BE-67443E8EF086}">
      <p15:sldGuideLst xmlns:p15="http://schemas.microsoft.com/office/powerpoint/2012/main">
        <p15:guide id="1" orient="horz" pos="912">
          <p15:clr>
            <a:schemeClr val="dk2"/>
          </p15:clr>
        </p15:guide>
        <p15:guide id="2" orient="horz" pos="1152">
          <p15:clr>
            <a:schemeClr val="accent4"/>
          </p15:clr>
        </p15:guide>
        <p15:guide id="3" orient="horz" pos="1440">
          <p15:clr>
            <a:schemeClr val="dk2"/>
          </p15:clr>
        </p15:guide>
        <p15:guide id="4" pos="5568">
          <p15:clr>
            <a:schemeClr val="lt2"/>
          </p15:clr>
        </p15:guide>
        <p15:guide id="5" pos="5952">
          <p15:clr>
            <a:schemeClr val="lt2"/>
          </p15:clr>
        </p15:guide>
        <p15:guide id="6" pos="1056">
          <p15:clr>
            <a:schemeClr val="dk2"/>
          </p15:clr>
        </p15:guide>
        <p15:guide id="7" pos="10464">
          <p15:clr>
            <a:schemeClr val="dk2"/>
          </p15:clr>
        </p15:guide>
        <p15:guide id="8" orient="horz" pos="1728">
          <p15:clr>
            <a:schemeClr val="dk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3: 3 Column Text">
  <p:cSld name="0.3: 3 Column Text">
    <p:spTree>
      <p:nvGrpSpPr>
        <p:cNvPr id="1" name="Shape 25"/>
        <p:cNvGrpSpPr/>
        <p:nvPr/>
      </p:nvGrpSpPr>
      <p:grpSpPr>
        <a:xfrm>
          <a:off x="0" y="0"/>
          <a:ext cx="0" cy="0"/>
          <a:chOff x="0" y="0"/>
          <a:chExt cx="0" cy="0"/>
        </a:xfrm>
      </p:grpSpPr>
      <p:sp>
        <p:nvSpPr>
          <p:cNvPr id="26" name="Google Shape;26;p4"/>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7" name="Google Shape;27;p4"/>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28" name="Google Shape;28;p4"/>
          <p:cNvSpPr txBox="1">
            <a:spLocks noGrp="1"/>
          </p:cNvSpPr>
          <p:nvPr>
            <p:ph type="subTitle" idx="1"/>
          </p:nvPr>
        </p:nvSpPr>
        <p:spPr>
          <a:xfrm>
            <a:off x="203000" y="965117"/>
            <a:ext cx="36580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chemeClr val="dk1"/>
              </a:buClr>
              <a:buSzPts val="2000"/>
              <a:buNone/>
              <a:defRPr sz="1333">
                <a:solidFill>
                  <a:schemeClr val="dk1"/>
                </a:solidFill>
              </a:defRPr>
            </a:lvl2pPr>
            <a:lvl3pPr lvl="2" rtl="0">
              <a:spcBef>
                <a:spcPts val="0"/>
              </a:spcBef>
              <a:spcAft>
                <a:spcPts val="0"/>
              </a:spcAft>
              <a:buClr>
                <a:schemeClr val="dk1"/>
              </a:buClr>
              <a:buSzPts val="2000"/>
              <a:buNone/>
              <a:defRPr sz="1333">
                <a:solidFill>
                  <a:schemeClr val="dk1"/>
                </a:solidFill>
              </a:defRPr>
            </a:lvl3pPr>
            <a:lvl4pPr lvl="3" rtl="0">
              <a:spcBef>
                <a:spcPts val="0"/>
              </a:spcBef>
              <a:spcAft>
                <a:spcPts val="0"/>
              </a:spcAft>
              <a:buClr>
                <a:schemeClr val="dk1"/>
              </a:buClr>
              <a:buSzPts val="2000"/>
              <a:buNone/>
              <a:defRPr sz="1333">
                <a:solidFill>
                  <a:schemeClr val="dk1"/>
                </a:solidFill>
              </a:defRPr>
            </a:lvl4pPr>
            <a:lvl5pPr lvl="4" rtl="0">
              <a:spcBef>
                <a:spcPts val="0"/>
              </a:spcBef>
              <a:spcAft>
                <a:spcPts val="0"/>
              </a:spcAft>
              <a:buClr>
                <a:schemeClr val="dk1"/>
              </a:buClr>
              <a:buSzPts val="2000"/>
              <a:buNone/>
              <a:defRPr sz="1333">
                <a:solidFill>
                  <a:schemeClr val="dk1"/>
                </a:solidFill>
              </a:defRPr>
            </a:lvl5pPr>
            <a:lvl6pPr lvl="5" rtl="0">
              <a:spcBef>
                <a:spcPts val="0"/>
              </a:spcBef>
              <a:spcAft>
                <a:spcPts val="0"/>
              </a:spcAft>
              <a:buClr>
                <a:schemeClr val="dk1"/>
              </a:buClr>
              <a:buSzPts val="2000"/>
              <a:buNone/>
              <a:defRPr sz="1333">
                <a:solidFill>
                  <a:schemeClr val="dk1"/>
                </a:solidFill>
              </a:defRPr>
            </a:lvl6pPr>
            <a:lvl7pPr lvl="6" rtl="0">
              <a:spcBef>
                <a:spcPts val="0"/>
              </a:spcBef>
              <a:spcAft>
                <a:spcPts val="0"/>
              </a:spcAft>
              <a:buClr>
                <a:schemeClr val="dk1"/>
              </a:buClr>
              <a:buSzPts val="2000"/>
              <a:buNone/>
              <a:defRPr sz="1333">
                <a:solidFill>
                  <a:schemeClr val="dk1"/>
                </a:solidFill>
              </a:defRPr>
            </a:lvl7pPr>
            <a:lvl8pPr lvl="7" rtl="0">
              <a:spcBef>
                <a:spcPts val="0"/>
              </a:spcBef>
              <a:spcAft>
                <a:spcPts val="0"/>
              </a:spcAft>
              <a:buClr>
                <a:schemeClr val="dk1"/>
              </a:buClr>
              <a:buSzPts val="2000"/>
              <a:buNone/>
              <a:defRPr sz="1333">
                <a:solidFill>
                  <a:schemeClr val="dk1"/>
                </a:solidFill>
              </a:defRPr>
            </a:lvl8pPr>
            <a:lvl9pPr lvl="8" rtl="0">
              <a:spcBef>
                <a:spcPts val="0"/>
              </a:spcBef>
              <a:spcAft>
                <a:spcPts val="0"/>
              </a:spcAft>
              <a:buClr>
                <a:schemeClr val="dk1"/>
              </a:buClr>
              <a:buSzPts val="2000"/>
              <a:buNone/>
              <a:defRPr sz="1333">
                <a:solidFill>
                  <a:schemeClr val="dk1"/>
                </a:solidFill>
              </a:defRPr>
            </a:lvl9pPr>
          </a:lstStyle>
          <a:p>
            <a:endParaRPr/>
          </a:p>
        </p:txBody>
      </p:sp>
      <p:sp>
        <p:nvSpPr>
          <p:cNvPr id="29" name="Google Shape;29;p4"/>
          <p:cNvSpPr txBox="1">
            <a:spLocks noGrp="1"/>
          </p:cNvSpPr>
          <p:nvPr>
            <p:ph type="body" idx="2"/>
          </p:nvPr>
        </p:nvSpPr>
        <p:spPr>
          <a:xfrm>
            <a:off x="203200" y="1524017"/>
            <a:ext cx="36580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
        <p:nvSpPr>
          <p:cNvPr id="30" name="Google Shape;30;p4"/>
          <p:cNvSpPr txBox="1">
            <a:spLocks noGrp="1"/>
          </p:cNvSpPr>
          <p:nvPr>
            <p:ph type="subTitle" idx="3"/>
          </p:nvPr>
        </p:nvSpPr>
        <p:spPr>
          <a:xfrm>
            <a:off x="4266900" y="965283"/>
            <a:ext cx="36580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chemeClr val="dk1"/>
              </a:buClr>
              <a:buSzPts val="2000"/>
              <a:buNone/>
              <a:defRPr sz="1333">
                <a:solidFill>
                  <a:schemeClr val="dk1"/>
                </a:solidFill>
              </a:defRPr>
            </a:lvl2pPr>
            <a:lvl3pPr lvl="2" rtl="0">
              <a:spcBef>
                <a:spcPts val="0"/>
              </a:spcBef>
              <a:spcAft>
                <a:spcPts val="0"/>
              </a:spcAft>
              <a:buClr>
                <a:schemeClr val="dk1"/>
              </a:buClr>
              <a:buSzPts val="2000"/>
              <a:buNone/>
              <a:defRPr sz="1333">
                <a:solidFill>
                  <a:schemeClr val="dk1"/>
                </a:solidFill>
              </a:defRPr>
            </a:lvl3pPr>
            <a:lvl4pPr lvl="3" rtl="0">
              <a:spcBef>
                <a:spcPts val="0"/>
              </a:spcBef>
              <a:spcAft>
                <a:spcPts val="0"/>
              </a:spcAft>
              <a:buClr>
                <a:schemeClr val="dk1"/>
              </a:buClr>
              <a:buSzPts val="2000"/>
              <a:buNone/>
              <a:defRPr sz="1333">
                <a:solidFill>
                  <a:schemeClr val="dk1"/>
                </a:solidFill>
              </a:defRPr>
            </a:lvl4pPr>
            <a:lvl5pPr lvl="4" rtl="0">
              <a:spcBef>
                <a:spcPts val="0"/>
              </a:spcBef>
              <a:spcAft>
                <a:spcPts val="0"/>
              </a:spcAft>
              <a:buClr>
                <a:schemeClr val="dk1"/>
              </a:buClr>
              <a:buSzPts val="2000"/>
              <a:buNone/>
              <a:defRPr sz="1333">
                <a:solidFill>
                  <a:schemeClr val="dk1"/>
                </a:solidFill>
              </a:defRPr>
            </a:lvl5pPr>
            <a:lvl6pPr lvl="5" rtl="0">
              <a:spcBef>
                <a:spcPts val="0"/>
              </a:spcBef>
              <a:spcAft>
                <a:spcPts val="0"/>
              </a:spcAft>
              <a:buClr>
                <a:schemeClr val="dk1"/>
              </a:buClr>
              <a:buSzPts val="2000"/>
              <a:buNone/>
              <a:defRPr sz="1333">
                <a:solidFill>
                  <a:schemeClr val="dk1"/>
                </a:solidFill>
              </a:defRPr>
            </a:lvl6pPr>
            <a:lvl7pPr lvl="6" rtl="0">
              <a:spcBef>
                <a:spcPts val="0"/>
              </a:spcBef>
              <a:spcAft>
                <a:spcPts val="0"/>
              </a:spcAft>
              <a:buClr>
                <a:schemeClr val="dk1"/>
              </a:buClr>
              <a:buSzPts val="2000"/>
              <a:buNone/>
              <a:defRPr sz="1333">
                <a:solidFill>
                  <a:schemeClr val="dk1"/>
                </a:solidFill>
              </a:defRPr>
            </a:lvl7pPr>
            <a:lvl8pPr lvl="7" rtl="0">
              <a:spcBef>
                <a:spcPts val="0"/>
              </a:spcBef>
              <a:spcAft>
                <a:spcPts val="0"/>
              </a:spcAft>
              <a:buClr>
                <a:schemeClr val="dk1"/>
              </a:buClr>
              <a:buSzPts val="2000"/>
              <a:buNone/>
              <a:defRPr sz="1333">
                <a:solidFill>
                  <a:schemeClr val="dk1"/>
                </a:solidFill>
              </a:defRPr>
            </a:lvl8pPr>
            <a:lvl9pPr lvl="8" rtl="0">
              <a:spcBef>
                <a:spcPts val="0"/>
              </a:spcBef>
              <a:spcAft>
                <a:spcPts val="0"/>
              </a:spcAft>
              <a:buClr>
                <a:schemeClr val="dk1"/>
              </a:buClr>
              <a:buSzPts val="2000"/>
              <a:buNone/>
              <a:defRPr sz="1333">
                <a:solidFill>
                  <a:schemeClr val="dk1"/>
                </a:solidFill>
              </a:defRPr>
            </a:lvl9pPr>
          </a:lstStyle>
          <a:p>
            <a:endParaRPr/>
          </a:p>
        </p:txBody>
      </p:sp>
      <p:sp>
        <p:nvSpPr>
          <p:cNvPr id="31" name="Google Shape;31;p4"/>
          <p:cNvSpPr txBox="1">
            <a:spLocks noGrp="1"/>
          </p:cNvSpPr>
          <p:nvPr>
            <p:ph type="body" idx="4"/>
          </p:nvPr>
        </p:nvSpPr>
        <p:spPr>
          <a:xfrm>
            <a:off x="4267100" y="1524183"/>
            <a:ext cx="36580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
        <p:nvSpPr>
          <p:cNvPr id="32" name="Google Shape;32;p4"/>
          <p:cNvSpPr txBox="1">
            <a:spLocks noGrp="1"/>
          </p:cNvSpPr>
          <p:nvPr>
            <p:ph type="subTitle" idx="5"/>
          </p:nvPr>
        </p:nvSpPr>
        <p:spPr>
          <a:xfrm>
            <a:off x="8331000" y="965117"/>
            <a:ext cx="36580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chemeClr val="dk1"/>
              </a:buClr>
              <a:buSzPts val="2000"/>
              <a:buNone/>
              <a:defRPr sz="1333">
                <a:solidFill>
                  <a:schemeClr val="dk1"/>
                </a:solidFill>
              </a:defRPr>
            </a:lvl2pPr>
            <a:lvl3pPr lvl="2" rtl="0">
              <a:spcBef>
                <a:spcPts val="0"/>
              </a:spcBef>
              <a:spcAft>
                <a:spcPts val="0"/>
              </a:spcAft>
              <a:buClr>
                <a:schemeClr val="dk1"/>
              </a:buClr>
              <a:buSzPts val="2000"/>
              <a:buNone/>
              <a:defRPr sz="1333">
                <a:solidFill>
                  <a:schemeClr val="dk1"/>
                </a:solidFill>
              </a:defRPr>
            </a:lvl3pPr>
            <a:lvl4pPr lvl="3" rtl="0">
              <a:spcBef>
                <a:spcPts val="0"/>
              </a:spcBef>
              <a:spcAft>
                <a:spcPts val="0"/>
              </a:spcAft>
              <a:buClr>
                <a:schemeClr val="dk1"/>
              </a:buClr>
              <a:buSzPts val="2000"/>
              <a:buNone/>
              <a:defRPr sz="1333">
                <a:solidFill>
                  <a:schemeClr val="dk1"/>
                </a:solidFill>
              </a:defRPr>
            </a:lvl4pPr>
            <a:lvl5pPr lvl="4" rtl="0">
              <a:spcBef>
                <a:spcPts val="0"/>
              </a:spcBef>
              <a:spcAft>
                <a:spcPts val="0"/>
              </a:spcAft>
              <a:buClr>
                <a:schemeClr val="dk1"/>
              </a:buClr>
              <a:buSzPts val="2000"/>
              <a:buNone/>
              <a:defRPr sz="1333">
                <a:solidFill>
                  <a:schemeClr val="dk1"/>
                </a:solidFill>
              </a:defRPr>
            </a:lvl5pPr>
            <a:lvl6pPr lvl="5" rtl="0">
              <a:spcBef>
                <a:spcPts val="0"/>
              </a:spcBef>
              <a:spcAft>
                <a:spcPts val="0"/>
              </a:spcAft>
              <a:buClr>
                <a:schemeClr val="dk1"/>
              </a:buClr>
              <a:buSzPts val="2000"/>
              <a:buNone/>
              <a:defRPr sz="1333">
                <a:solidFill>
                  <a:schemeClr val="dk1"/>
                </a:solidFill>
              </a:defRPr>
            </a:lvl6pPr>
            <a:lvl7pPr lvl="6" rtl="0">
              <a:spcBef>
                <a:spcPts val="0"/>
              </a:spcBef>
              <a:spcAft>
                <a:spcPts val="0"/>
              </a:spcAft>
              <a:buClr>
                <a:schemeClr val="dk1"/>
              </a:buClr>
              <a:buSzPts val="2000"/>
              <a:buNone/>
              <a:defRPr sz="1333">
                <a:solidFill>
                  <a:schemeClr val="dk1"/>
                </a:solidFill>
              </a:defRPr>
            </a:lvl7pPr>
            <a:lvl8pPr lvl="7" rtl="0">
              <a:spcBef>
                <a:spcPts val="0"/>
              </a:spcBef>
              <a:spcAft>
                <a:spcPts val="0"/>
              </a:spcAft>
              <a:buClr>
                <a:schemeClr val="dk1"/>
              </a:buClr>
              <a:buSzPts val="2000"/>
              <a:buNone/>
              <a:defRPr sz="1333">
                <a:solidFill>
                  <a:schemeClr val="dk1"/>
                </a:solidFill>
              </a:defRPr>
            </a:lvl8pPr>
            <a:lvl9pPr lvl="8" rtl="0">
              <a:spcBef>
                <a:spcPts val="0"/>
              </a:spcBef>
              <a:spcAft>
                <a:spcPts val="0"/>
              </a:spcAft>
              <a:buClr>
                <a:schemeClr val="dk1"/>
              </a:buClr>
              <a:buSzPts val="2000"/>
              <a:buNone/>
              <a:defRPr sz="1333">
                <a:solidFill>
                  <a:schemeClr val="dk1"/>
                </a:solidFill>
              </a:defRPr>
            </a:lvl9pPr>
          </a:lstStyle>
          <a:p>
            <a:endParaRPr/>
          </a:p>
        </p:txBody>
      </p:sp>
      <p:sp>
        <p:nvSpPr>
          <p:cNvPr id="33" name="Google Shape;33;p4"/>
          <p:cNvSpPr txBox="1">
            <a:spLocks noGrp="1"/>
          </p:cNvSpPr>
          <p:nvPr>
            <p:ph type="body" idx="6"/>
          </p:nvPr>
        </p:nvSpPr>
        <p:spPr>
          <a:xfrm>
            <a:off x="8331200" y="1524017"/>
            <a:ext cx="36580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Tree>
    <p:extLst>
      <p:ext uri="{BB962C8B-B14F-4D97-AF65-F5344CB8AC3E}">
        <p14:creationId xmlns:p14="http://schemas.microsoft.com/office/powerpoint/2010/main" val="873709281"/>
      </p:ext>
    </p:extLst>
  </p:cSld>
  <p:clrMapOvr>
    <a:masterClrMapping/>
  </p:clrMapOvr>
  <p:extLst>
    <p:ext uri="{DCECCB84-F9BA-43D5-87BE-67443E8EF086}">
      <p15:sldGuideLst xmlns:p15="http://schemas.microsoft.com/office/powerpoint/2012/main">
        <p15:guide id="1" pos="7488">
          <p15:clr>
            <a:schemeClr val="dk2"/>
          </p15:clr>
        </p15:guide>
        <p15:guide id="2" pos="7872">
          <p15:clr>
            <a:schemeClr val="dk2"/>
          </p15:clr>
        </p15:guide>
        <p15:guide id="3" orient="horz" pos="912">
          <p15:clr>
            <a:schemeClr val="dk2"/>
          </p15:clr>
        </p15:guide>
        <p15:guide id="4" orient="horz" pos="1152">
          <p15:clr>
            <a:schemeClr val="accent4"/>
          </p15:clr>
        </p15:guide>
        <p15:guide id="5" pos="3648">
          <p15:clr>
            <a:schemeClr val="dk2"/>
          </p15:clr>
        </p15:guide>
        <p15:guide id="6" pos="4032">
          <p15:clr>
            <a:schemeClr val="dk2"/>
          </p15:clr>
        </p15:guide>
        <p15:guide id="7" orient="horz" pos="1440">
          <p15:clr>
            <a:schemeClr val="dk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 Image with 1 Column Text">
  <p:cSld name="1.1: Image with 1 Column Text">
    <p:spTree>
      <p:nvGrpSpPr>
        <p:cNvPr id="1" name="Shape 34"/>
        <p:cNvGrpSpPr/>
        <p:nvPr/>
      </p:nvGrpSpPr>
      <p:grpSpPr>
        <a:xfrm>
          <a:off x="0" y="0"/>
          <a:ext cx="0" cy="0"/>
          <a:chOff x="0" y="0"/>
          <a:chExt cx="0" cy="0"/>
        </a:xfrm>
      </p:grpSpPr>
      <p:sp>
        <p:nvSpPr>
          <p:cNvPr id="35" name="Google Shape;35;p5"/>
          <p:cNvSpPr>
            <a:spLocks noGrp="1"/>
          </p:cNvSpPr>
          <p:nvPr>
            <p:ph type="pic" idx="2"/>
          </p:nvPr>
        </p:nvSpPr>
        <p:spPr>
          <a:xfrm>
            <a:off x="203200" y="1219200"/>
            <a:ext cx="5791400" cy="5331800"/>
          </a:xfrm>
          <a:prstGeom prst="rect">
            <a:avLst/>
          </a:prstGeom>
          <a:noFill/>
          <a:ln>
            <a:noFill/>
          </a:ln>
        </p:spPr>
      </p:sp>
      <p:sp>
        <p:nvSpPr>
          <p:cNvPr id="36" name="Google Shape;36;p5"/>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7" name="Google Shape;37;p5"/>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38" name="Google Shape;38;p5"/>
          <p:cNvSpPr txBox="1">
            <a:spLocks noGrp="1"/>
          </p:cNvSpPr>
          <p:nvPr>
            <p:ph type="subTitle" idx="1"/>
          </p:nvPr>
        </p:nvSpPr>
        <p:spPr>
          <a:xfrm>
            <a:off x="203200" y="965200"/>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39" name="Google Shape;39;p5"/>
          <p:cNvSpPr txBox="1">
            <a:spLocks noGrp="1"/>
          </p:cNvSpPr>
          <p:nvPr>
            <p:ph type="body" idx="3"/>
          </p:nvPr>
        </p:nvSpPr>
        <p:spPr>
          <a:xfrm>
            <a:off x="6197400" y="1219200"/>
            <a:ext cx="57914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
        <p:nvSpPr>
          <p:cNvPr id="40" name="Google Shape;40;p5"/>
          <p:cNvSpPr txBox="1">
            <a:spLocks noGrp="1"/>
          </p:cNvSpPr>
          <p:nvPr>
            <p:ph type="subTitle" idx="4"/>
          </p:nvPr>
        </p:nvSpPr>
        <p:spPr>
          <a:xfrm>
            <a:off x="6197333" y="6377800"/>
            <a:ext cx="37934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Tree>
    <p:extLst>
      <p:ext uri="{BB962C8B-B14F-4D97-AF65-F5344CB8AC3E}">
        <p14:creationId xmlns:p14="http://schemas.microsoft.com/office/powerpoint/2010/main" val="2607377837"/>
      </p:ext>
    </p:extLst>
  </p:cSld>
  <p:clrMapOvr>
    <a:masterClrMapping/>
  </p:clrMapOvr>
  <p:extLst>
    <p:ext uri="{DCECCB84-F9BA-43D5-87BE-67443E8EF086}">
      <p15:sldGuideLst xmlns:p15="http://schemas.microsoft.com/office/powerpoint/2012/main">
        <p15:guide id="1" pos="5664">
          <p15:clr>
            <a:schemeClr val="dk2"/>
          </p15:clr>
        </p15:guide>
        <p15:guide id="2" orient="horz" pos="912">
          <p15:clr>
            <a:schemeClr val="dk2"/>
          </p15:clr>
        </p15:guide>
        <p15:guide id="3" orient="horz" pos="1152">
          <p15:clr>
            <a:schemeClr val="accent4"/>
          </p15:clr>
        </p15:guide>
        <p15:guide id="4" pos="5856">
          <p15:clr>
            <a:schemeClr val="dk2"/>
          </p15:clr>
        </p15:guide>
        <p15:guide id="5" pos="3776">
          <p15:clr>
            <a:schemeClr val="lt2"/>
          </p15:clr>
        </p15:guide>
        <p15:guide id="6" pos="3968">
          <p15:clr>
            <a:schemeClr val="lt2"/>
          </p15:clr>
        </p15:guide>
        <p15:guide id="7" pos="7552">
          <p15:clr>
            <a:schemeClr val="lt2"/>
          </p15:clr>
        </p15:guide>
        <p15:guide id="8" pos="7744">
          <p15:clr>
            <a:schemeClr val="lt2"/>
          </p15:clr>
        </p15:guide>
        <p15:guide id="9" orient="horz" pos="1440">
          <p15:clr>
            <a:schemeClr val="lt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 Large Image with Caption">
  <p:cSld name="1.2: Large Image with Caption">
    <p:spTree>
      <p:nvGrpSpPr>
        <p:cNvPr id="1" name="Shape 41"/>
        <p:cNvGrpSpPr/>
        <p:nvPr/>
      </p:nvGrpSpPr>
      <p:grpSpPr>
        <a:xfrm>
          <a:off x="0" y="0"/>
          <a:ext cx="0" cy="0"/>
          <a:chOff x="0" y="0"/>
          <a:chExt cx="0" cy="0"/>
        </a:xfrm>
      </p:grpSpPr>
      <p:sp>
        <p:nvSpPr>
          <p:cNvPr id="42" name="Google Shape;42;p6"/>
          <p:cNvSpPr>
            <a:spLocks noGrp="1"/>
          </p:cNvSpPr>
          <p:nvPr>
            <p:ph type="pic" idx="2"/>
          </p:nvPr>
        </p:nvSpPr>
        <p:spPr>
          <a:xfrm>
            <a:off x="203000" y="1219117"/>
            <a:ext cx="11785800" cy="5110400"/>
          </a:xfrm>
          <a:prstGeom prst="rect">
            <a:avLst/>
          </a:prstGeom>
          <a:noFill/>
          <a:ln>
            <a:noFill/>
          </a:ln>
        </p:spPr>
      </p:sp>
      <p:sp>
        <p:nvSpPr>
          <p:cNvPr id="43" name="Google Shape;43;p6"/>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4" name="Google Shape;44;p6"/>
          <p:cNvSpPr txBox="1">
            <a:spLocks noGrp="1"/>
          </p:cNvSpPr>
          <p:nvPr>
            <p:ph type="title"/>
          </p:nvPr>
        </p:nvSpPr>
        <p:spPr>
          <a:xfrm>
            <a:off x="203000" y="457117"/>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45" name="Google Shape;45;p6"/>
          <p:cNvSpPr txBox="1">
            <a:spLocks noGrp="1"/>
          </p:cNvSpPr>
          <p:nvPr>
            <p:ph type="subTitle" idx="1"/>
          </p:nvPr>
        </p:nvSpPr>
        <p:spPr>
          <a:xfrm>
            <a:off x="203200" y="6380367"/>
            <a:ext cx="58928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
        <p:nvSpPr>
          <p:cNvPr id="46" name="Google Shape;46;p6"/>
          <p:cNvSpPr txBox="1">
            <a:spLocks noGrp="1"/>
          </p:cNvSpPr>
          <p:nvPr>
            <p:ph type="subTitle" idx="3"/>
          </p:nvPr>
        </p:nvSpPr>
        <p:spPr>
          <a:xfrm>
            <a:off x="203000" y="965167"/>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Tree>
    <p:extLst>
      <p:ext uri="{BB962C8B-B14F-4D97-AF65-F5344CB8AC3E}">
        <p14:creationId xmlns:p14="http://schemas.microsoft.com/office/powerpoint/2010/main" val="2962849646"/>
      </p:ext>
    </p:extLst>
  </p:cSld>
  <p:clrMapOvr>
    <a:masterClrMapping/>
  </p:clrMapOvr>
  <p:extLst>
    <p:ext uri="{DCECCB84-F9BA-43D5-87BE-67443E8EF086}">
      <p15:sldGuideLst xmlns:p15="http://schemas.microsoft.com/office/powerpoint/2012/main">
        <p15:guide id="1" pos="576">
          <p15:clr>
            <a:schemeClr val="dk2"/>
          </p15:clr>
        </p15:guide>
        <p15:guide id="2" pos="10944">
          <p15:clr>
            <a:schemeClr val="dk2"/>
          </p15:clr>
        </p15:guide>
        <p15:guide id="3" orient="horz" pos="912">
          <p15:clr>
            <a:schemeClr val="dk2"/>
          </p15:clr>
        </p15:guide>
        <p15:guide id="4" orient="horz" pos="1152">
          <p15:clr>
            <a:schemeClr val="accent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 Image Collage with Captions">
  <p:cSld name="1.3: Image Collage with Captions">
    <p:spTree>
      <p:nvGrpSpPr>
        <p:cNvPr id="1" name="Shape 47"/>
        <p:cNvGrpSpPr/>
        <p:nvPr/>
      </p:nvGrpSpPr>
      <p:grpSpPr>
        <a:xfrm>
          <a:off x="0" y="0"/>
          <a:ext cx="0" cy="0"/>
          <a:chOff x="0" y="0"/>
          <a:chExt cx="0" cy="0"/>
        </a:xfrm>
      </p:grpSpPr>
      <p:sp>
        <p:nvSpPr>
          <p:cNvPr id="48" name="Google Shape;48;p7"/>
          <p:cNvSpPr>
            <a:spLocks noGrp="1"/>
          </p:cNvSpPr>
          <p:nvPr>
            <p:ph type="pic" idx="2"/>
          </p:nvPr>
        </p:nvSpPr>
        <p:spPr>
          <a:xfrm>
            <a:off x="203200" y="1219117"/>
            <a:ext cx="5892800" cy="5110400"/>
          </a:xfrm>
          <a:prstGeom prst="rect">
            <a:avLst/>
          </a:prstGeom>
          <a:noFill/>
          <a:ln>
            <a:noFill/>
          </a:ln>
        </p:spPr>
      </p:sp>
      <p:sp>
        <p:nvSpPr>
          <p:cNvPr id="49" name="Google Shape;49;p7"/>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0" name="Google Shape;50;p7"/>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51" name="Google Shape;51;p7"/>
          <p:cNvSpPr txBox="1">
            <a:spLocks noGrp="1"/>
          </p:cNvSpPr>
          <p:nvPr>
            <p:ph type="subTitle" idx="1"/>
          </p:nvPr>
        </p:nvSpPr>
        <p:spPr>
          <a:xfrm>
            <a:off x="203200" y="6380367"/>
            <a:ext cx="58928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
        <p:nvSpPr>
          <p:cNvPr id="52" name="Google Shape;52;p7"/>
          <p:cNvSpPr txBox="1">
            <a:spLocks noGrp="1"/>
          </p:cNvSpPr>
          <p:nvPr>
            <p:ph type="subTitle" idx="3"/>
          </p:nvPr>
        </p:nvSpPr>
        <p:spPr>
          <a:xfrm>
            <a:off x="203000" y="9651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53" name="Google Shape;53;p7"/>
          <p:cNvSpPr>
            <a:spLocks noGrp="1"/>
          </p:cNvSpPr>
          <p:nvPr>
            <p:ph type="pic" idx="4"/>
          </p:nvPr>
        </p:nvSpPr>
        <p:spPr>
          <a:xfrm>
            <a:off x="6299167" y="1219117"/>
            <a:ext cx="5690000" cy="2638600"/>
          </a:xfrm>
          <a:prstGeom prst="rect">
            <a:avLst/>
          </a:prstGeom>
          <a:noFill/>
          <a:ln>
            <a:noFill/>
          </a:ln>
        </p:spPr>
      </p:sp>
      <p:sp>
        <p:nvSpPr>
          <p:cNvPr id="54" name="Google Shape;54;p7"/>
          <p:cNvSpPr txBox="1">
            <a:spLocks noGrp="1"/>
          </p:cNvSpPr>
          <p:nvPr>
            <p:ph type="subTitle" idx="5"/>
          </p:nvPr>
        </p:nvSpPr>
        <p:spPr>
          <a:xfrm>
            <a:off x="6299200" y="6380367"/>
            <a:ext cx="33560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
        <p:nvSpPr>
          <p:cNvPr id="55" name="Google Shape;55;p7"/>
          <p:cNvSpPr>
            <a:spLocks noGrp="1"/>
          </p:cNvSpPr>
          <p:nvPr>
            <p:ph type="pic" idx="6"/>
          </p:nvPr>
        </p:nvSpPr>
        <p:spPr>
          <a:xfrm>
            <a:off x="6299200" y="4284967"/>
            <a:ext cx="3356000" cy="2044600"/>
          </a:xfrm>
          <a:prstGeom prst="rect">
            <a:avLst/>
          </a:prstGeom>
          <a:noFill/>
          <a:ln>
            <a:noFill/>
          </a:ln>
        </p:spPr>
      </p:sp>
      <p:sp>
        <p:nvSpPr>
          <p:cNvPr id="56" name="Google Shape;56;p7"/>
          <p:cNvSpPr txBox="1">
            <a:spLocks noGrp="1"/>
          </p:cNvSpPr>
          <p:nvPr>
            <p:ph type="subTitle" idx="7"/>
          </p:nvPr>
        </p:nvSpPr>
        <p:spPr>
          <a:xfrm>
            <a:off x="6299167" y="3908567"/>
            <a:ext cx="33560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Tree>
    <p:extLst>
      <p:ext uri="{BB962C8B-B14F-4D97-AF65-F5344CB8AC3E}">
        <p14:creationId xmlns:p14="http://schemas.microsoft.com/office/powerpoint/2010/main" val="904211334"/>
      </p:ext>
    </p:extLst>
  </p:cSld>
  <p:clrMapOvr>
    <a:masterClrMapping/>
  </p:clrMapOvr>
  <p:extLst>
    <p:ext uri="{DCECCB84-F9BA-43D5-87BE-67443E8EF086}">
      <p15:sldGuideLst xmlns:p15="http://schemas.microsoft.com/office/powerpoint/2012/main">
        <p15:guide id="1" pos="576">
          <p15:clr>
            <a:schemeClr val="dk2"/>
          </p15:clr>
        </p15:guide>
        <p15:guide id="2" pos="10944">
          <p15:clr>
            <a:schemeClr val="dk2"/>
          </p15:clr>
        </p15:guide>
        <p15:guide id="3" orient="horz" pos="912">
          <p15:clr>
            <a:schemeClr val="dk2"/>
          </p15:clr>
        </p15:guide>
        <p15:guide id="4" orient="horz" pos="1152">
          <p15:clr>
            <a:schemeClr val="accent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 Image Collage, no Captions">
  <p:cSld name="1.4: Image Collage, no Captions">
    <p:spTree>
      <p:nvGrpSpPr>
        <p:cNvPr id="1" name="Shape 57"/>
        <p:cNvGrpSpPr/>
        <p:nvPr/>
      </p:nvGrpSpPr>
      <p:grpSpPr>
        <a:xfrm>
          <a:off x="0" y="0"/>
          <a:ext cx="0" cy="0"/>
          <a:chOff x="0" y="0"/>
          <a:chExt cx="0" cy="0"/>
        </a:xfrm>
      </p:grpSpPr>
      <p:sp>
        <p:nvSpPr>
          <p:cNvPr id="58" name="Google Shape;58;p8"/>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9" name="Google Shape;59;p8"/>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60" name="Google Shape;60;p8"/>
          <p:cNvSpPr txBox="1">
            <a:spLocks noGrp="1"/>
          </p:cNvSpPr>
          <p:nvPr>
            <p:ph type="subTitle" idx="1"/>
          </p:nvPr>
        </p:nvSpPr>
        <p:spPr>
          <a:xfrm>
            <a:off x="203200" y="9651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61" name="Google Shape;61;p8"/>
          <p:cNvSpPr>
            <a:spLocks noGrp="1"/>
          </p:cNvSpPr>
          <p:nvPr>
            <p:ph type="pic" idx="2"/>
          </p:nvPr>
        </p:nvSpPr>
        <p:spPr>
          <a:xfrm>
            <a:off x="203000" y="1219117"/>
            <a:ext cx="4152600" cy="2601000"/>
          </a:xfrm>
          <a:prstGeom prst="rect">
            <a:avLst/>
          </a:prstGeom>
          <a:noFill/>
          <a:ln>
            <a:noFill/>
          </a:ln>
        </p:spPr>
      </p:sp>
      <p:sp>
        <p:nvSpPr>
          <p:cNvPr id="62" name="Google Shape;62;p8"/>
          <p:cNvSpPr>
            <a:spLocks noGrp="1"/>
          </p:cNvSpPr>
          <p:nvPr>
            <p:ph type="pic" idx="3"/>
          </p:nvPr>
        </p:nvSpPr>
        <p:spPr>
          <a:xfrm>
            <a:off x="3333000" y="3921883"/>
            <a:ext cx="3976000" cy="2631600"/>
          </a:xfrm>
          <a:prstGeom prst="rect">
            <a:avLst/>
          </a:prstGeom>
          <a:noFill/>
          <a:ln>
            <a:noFill/>
          </a:ln>
        </p:spPr>
      </p:sp>
      <p:sp>
        <p:nvSpPr>
          <p:cNvPr id="63" name="Google Shape;63;p8"/>
          <p:cNvSpPr>
            <a:spLocks noGrp="1"/>
          </p:cNvSpPr>
          <p:nvPr>
            <p:ph type="pic" idx="4"/>
          </p:nvPr>
        </p:nvSpPr>
        <p:spPr>
          <a:xfrm>
            <a:off x="4451200" y="1219200"/>
            <a:ext cx="4152600" cy="2601000"/>
          </a:xfrm>
          <a:prstGeom prst="rect">
            <a:avLst/>
          </a:prstGeom>
          <a:noFill/>
          <a:ln>
            <a:noFill/>
          </a:ln>
        </p:spPr>
      </p:sp>
      <p:sp>
        <p:nvSpPr>
          <p:cNvPr id="64" name="Google Shape;64;p8"/>
          <p:cNvSpPr>
            <a:spLocks noGrp="1"/>
          </p:cNvSpPr>
          <p:nvPr>
            <p:ph type="pic" idx="5"/>
          </p:nvPr>
        </p:nvSpPr>
        <p:spPr>
          <a:xfrm>
            <a:off x="8699200" y="1219117"/>
            <a:ext cx="3289600" cy="2601000"/>
          </a:xfrm>
          <a:prstGeom prst="rect">
            <a:avLst/>
          </a:prstGeom>
          <a:noFill/>
          <a:ln>
            <a:noFill/>
          </a:ln>
        </p:spPr>
      </p:sp>
      <p:sp>
        <p:nvSpPr>
          <p:cNvPr id="65" name="Google Shape;65;p8"/>
          <p:cNvSpPr>
            <a:spLocks noGrp="1"/>
          </p:cNvSpPr>
          <p:nvPr>
            <p:ph type="pic" idx="6"/>
          </p:nvPr>
        </p:nvSpPr>
        <p:spPr>
          <a:xfrm>
            <a:off x="203000" y="3921891"/>
            <a:ext cx="3028400" cy="2631600"/>
          </a:xfrm>
          <a:prstGeom prst="rect">
            <a:avLst/>
          </a:prstGeom>
          <a:noFill/>
          <a:ln>
            <a:noFill/>
          </a:ln>
        </p:spPr>
      </p:sp>
      <p:sp>
        <p:nvSpPr>
          <p:cNvPr id="66" name="Google Shape;66;p8"/>
          <p:cNvSpPr>
            <a:spLocks noGrp="1"/>
          </p:cNvSpPr>
          <p:nvPr>
            <p:ph type="pic" idx="7"/>
          </p:nvPr>
        </p:nvSpPr>
        <p:spPr>
          <a:xfrm>
            <a:off x="7404600" y="3921891"/>
            <a:ext cx="4584200" cy="2631600"/>
          </a:xfrm>
          <a:prstGeom prst="rect">
            <a:avLst/>
          </a:prstGeom>
          <a:noFill/>
          <a:ln>
            <a:noFill/>
          </a:ln>
        </p:spPr>
      </p:sp>
    </p:spTree>
    <p:extLst>
      <p:ext uri="{BB962C8B-B14F-4D97-AF65-F5344CB8AC3E}">
        <p14:creationId xmlns:p14="http://schemas.microsoft.com/office/powerpoint/2010/main" val="1567370849"/>
      </p:ext>
    </p:extLst>
  </p:cSld>
  <p:clrMapOvr>
    <a:masterClrMapping/>
  </p:clrMapOvr>
  <p:extLst>
    <p:ext uri="{DCECCB84-F9BA-43D5-87BE-67443E8EF086}">
      <p15:sldGuideLst xmlns:p15="http://schemas.microsoft.com/office/powerpoint/2012/main">
        <p15:guide id="1" orient="horz" pos="912">
          <p15:clr>
            <a:schemeClr val="dk2"/>
          </p15:clr>
        </p15:guide>
        <p15:guide id="2" orient="horz" pos="1152">
          <p15:clr>
            <a:schemeClr val="accent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 Large Image with Disclaimer">
  <p:cSld name="1.5: Large Image with Disclaimer">
    <p:spTree>
      <p:nvGrpSpPr>
        <p:cNvPr id="1" name="Shape 67"/>
        <p:cNvGrpSpPr/>
        <p:nvPr/>
      </p:nvGrpSpPr>
      <p:grpSpPr>
        <a:xfrm>
          <a:off x="0" y="0"/>
          <a:ext cx="0" cy="0"/>
          <a:chOff x="0" y="0"/>
          <a:chExt cx="0" cy="0"/>
        </a:xfrm>
      </p:grpSpPr>
      <p:sp>
        <p:nvSpPr>
          <p:cNvPr id="68" name="Google Shape;68;p9"/>
          <p:cNvSpPr txBox="1"/>
          <p:nvPr/>
        </p:nvSpPr>
        <p:spPr>
          <a:xfrm>
            <a:off x="6096000" y="6450531"/>
            <a:ext cx="5892800" cy="102657"/>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667">
                <a:solidFill>
                  <a:schemeClr val="dk2"/>
                </a:solidFill>
              </a:rPr>
              <a:t>Disclaimer: These plans are conceptual only and have not been subject to a comprehensive code and regulatory review.</a:t>
            </a:r>
            <a:endParaRPr sz="667">
              <a:solidFill>
                <a:schemeClr val="dk2"/>
              </a:solidFill>
            </a:endParaRPr>
          </a:p>
        </p:txBody>
      </p:sp>
      <p:sp>
        <p:nvSpPr>
          <p:cNvPr id="69" name="Google Shape;69;p9"/>
          <p:cNvSpPr>
            <a:spLocks noGrp="1"/>
          </p:cNvSpPr>
          <p:nvPr>
            <p:ph type="pic" idx="2"/>
          </p:nvPr>
        </p:nvSpPr>
        <p:spPr>
          <a:xfrm>
            <a:off x="203000" y="1219117"/>
            <a:ext cx="11785800" cy="4907200"/>
          </a:xfrm>
          <a:prstGeom prst="rect">
            <a:avLst/>
          </a:prstGeom>
          <a:noFill/>
          <a:ln>
            <a:noFill/>
          </a:ln>
        </p:spPr>
      </p:sp>
      <p:sp>
        <p:nvSpPr>
          <p:cNvPr id="70" name="Google Shape;70;p9"/>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1" name="Google Shape;71;p9"/>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72" name="Google Shape;72;p9"/>
          <p:cNvSpPr txBox="1">
            <a:spLocks noGrp="1"/>
          </p:cNvSpPr>
          <p:nvPr>
            <p:ph type="subTitle" idx="1"/>
          </p:nvPr>
        </p:nvSpPr>
        <p:spPr>
          <a:xfrm>
            <a:off x="203200" y="6177167"/>
            <a:ext cx="58928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
        <p:nvSpPr>
          <p:cNvPr id="73" name="Google Shape;73;p9"/>
          <p:cNvSpPr txBox="1">
            <a:spLocks noGrp="1"/>
          </p:cNvSpPr>
          <p:nvPr>
            <p:ph type="subTitle" idx="3"/>
          </p:nvPr>
        </p:nvSpPr>
        <p:spPr>
          <a:xfrm>
            <a:off x="203000" y="965167"/>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Tree>
    <p:extLst>
      <p:ext uri="{BB962C8B-B14F-4D97-AF65-F5344CB8AC3E}">
        <p14:creationId xmlns:p14="http://schemas.microsoft.com/office/powerpoint/2010/main" val="3888131500"/>
      </p:ext>
    </p:extLst>
  </p:cSld>
  <p:clrMapOvr>
    <a:masterClrMapping/>
  </p:clrMapOvr>
  <p:extLst>
    <p:ext uri="{DCECCB84-F9BA-43D5-87BE-67443E8EF086}">
      <p15:sldGuideLst xmlns:p15="http://schemas.microsoft.com/office/powerpoint/2012/main">
        <p15:guide id="1" pos="576">
          <p15:clr>
            <a:schemeClr val="dk2"/>
          </p15:clr>
        </p15:guide>
        <p15:guide id="2" pos="10944">
          <p15:clr>
            <a:schemeClr val="dk2"/>
          </p15:clr>
        </p15:guide>
        <p15:guide id="3" orient="horz" pos="912">
          <p15:clr>
            <a:schemeClr val="dk2"/>
          </p15:clr>
        </p15:guide>
        <p15:guide id="4" orient="horz" pos="1152">
          <p15:clr>
            <a:schemeClr val="accent4"/>
          </p15:clr>
        </p15:guide>
        <p15:guide id="5" orient="horz" pos="6000">
          <p15:clr>
            <a:schemeClr val="dk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1: Image Grid with 1 Column Text">
  <p:cSld name="2.1: Image Grid with 1 Column Text">
    <p:spTree>
      <p:nvGrpSpPr>
        <p:cNvPr id="1" name="Shape 74"/>
        <p:cNvGrpSpPr/>
        <p:nvPr/>
      </p:nvGrpSpPr>
      <p:grpSpPr>
        <a:xfrm>
          <a:off x="0" y="0"/>
          <a:ext cx="0" cy="0"/>
          <a:chOff x="0" y="0"/>
          <a:chExt cx="0" cy="0"/>
        </a:xfrm>
      </p:grpSpPr>
      <p:sp>
        <p:nvSpPr>
          <p:cNvPr id="75" name="Google Shape;75;p10"/>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6" name="Google Shape;76;p10"/>
          <p:cNvSpPr>
            <a:spLocks noGrp="1"/>
          </p:cNvSpPr>
          <p:nvPr>
            <p:ph type="pic" idx="2"/>
          </p:nvPr>
        </p:nvSpPr>
        <p:spPr>
          <a:xfrm>
            <a:off x="4165600" y="1524000"/>
            <a:ext cx="1879600" cy="1181200"/>
          </a:xfrm>
          <a:prstGeom prst="rect">
            <a:avLst/>
          </a:prstGeom>
          <a:noFill/>
          <a:ln>
            <a:noFill/>
          </a:ln>
        </p:spPr>
      </p:sp>
      <p:sp>
        <p:nvSpPr>
          <p:cNvPr id="77" name="Google Shape;77;p10"/>
          <p:cNvSpPr>
            <a:spLocks noGrp="1"/>
          </p:cNvSpPr>
          <p:nvPr>
            <p:ph type="pic" idx="3"/>
          </p:nvPr>
        </p:nvSpPr>
        <p:spPr>
          <a:xfrm>
            <a:off x="6146803" y="1524017"/>
            <a:ext cx="1879600" cy="1181200"/>
          </a:xfrm>
          <a:prstGeom prst="rect">
            <a:avLst/>
          </a:prstGeom>
          <a:noFill/>
          <a:ln>
            <a:noFill/>
          </a:ln>
        </p:spPr>
      </p:sp>
      <p:sp>
        <p:nvSpPr>
          <p:cNvPr id="78" name="Google Shape;78;p10"/>
          <p:cNvSpPr>
            <a:spLocks noGrp="1"/>
          </p:cNvSpPr>
          <p:nvPr>
            <p:ph type="pic" idx="4"/>
          </p:nvPr>
        </p:nvSpPr>
        <p:spPr>
          <a:xfrm>
            <a:off x="4165600" y="2806797"/>
            <a:ext cx="1879600" cy="1181200"/>
          </a:xfrm>
          <a:prstGeom prst="rect">
            <a:avLst/>
          </a:prstGeom>
          <a:noFill/>
          <a:ln>
            <a:noFill/>
          </a:ln>
        </p:spPr>
      </p:sp>
      <p:sp>
        <p:nvSpPr>
          <p:cNvPr id="79" name="Google Shape;79;p10"/>
          <p:cNvSpPr>
            <a:spLocks noGrp="1"/>
          </p:cNvSpPr>
          <p:nvPr>
            <p:ph type="pic" idx="5"/>
          </p:nvPr>
        </p:nvSpPr>
        <p:spPr>
          <a:xfrm>
            <a:off x="6146800" y="2806799"/>
            <a:ext cx="1879600" cy="1181200"/>
          </a:xfrm>
          <a:prstGeom prst="rect">
            <a:avLst/>
          </a:prstGeom>
          <a:noFill/>
          <a:ln>
            <a:noFill/>
          </a:ln>
        </p:spPr>
      </p:sp>
      <p:sp>
        <p:nvSpPr>
          <p:cNvPr id="80" name="Google Shape;80;p10"/>
          <p:cNvSpPr>
            <a:spLocks noGrp="1"/>
          </p:cNvSpPr>
          <p:nvPr>
            <p:ph type="pic" idx="6"/>
          </p:nvPr>
        </p:nvSpPr>
        <p:spPr>
          <a:xfrm>
            <a:off x="4165600" y="4089603"/>
            <a:ext cx="1879600" cy="1181200"/>
          </a:xfrm>
          <a:prstGeom prst="rect">
            <a:avLst/>
          </a:prstGeom>
          <a:noFill/>
          <a:ln>
            <a:noFill/>
          </a:ln>
        </p:spPr>
      </p:sp>
      <p:sp>
        <p:nvSpPr>
          <p:cNvPr id="81" name="Google Shape;81;p10"/>
          <p:cNvSpPr>
            <a:spLocks noGrp="1"/>
          </p:cNvSpPr>
          <p:nvPr>
            <p:ph type="pic" idx="7"/>
          </p:nvPr>
        </p:nvSpPr>
        <p:spPr>
          <a:xfrm>
            <a:off x="6146800" y="4089605"/>
            <a:ext cx="1879600" cy="1181200"/>
          </a:xfrm>
          <a:prstGeom prst="rect">
            <a:avLst/>
          </a:prstGeom>
          <a:noFill/>
          <a:ln>
            <a:noFill/>
          </a:ln>
        </p:spPr>
      </p:sp>
      <p:sp>
        <p:nvSpPr>
          <p:cNvPr id="82" name="Google Shape;82;p10"/>
          <p:cNvSpPr>
            <a:spLocks noGrp="1"/>
          </p:cNvSpPr>
          <p:nvPr>
            <p:ph type="pic" idx="8"/>
          </p:nvPr>
        </p:nvSpPr>
        <p:spPr>
          <a:xfrm>
            <a:off x="4165600" y="5372433"/>
            <a:ext cx="1879600" cy="1181200"/>
          </a:xfrm>
          <a:prstGeom prst="rect">
            <a:avLst/>
          </a:prstGeom>
          <a:noFill/>
          <a:ln>
            <a:noFill/>
          </a:ln>
        </p:spPr>
      </p:sp>
      <p:sp>
        <p:nvSpPr>
          <p:cNvPr id="83" name="Google Shape;83;p10"/>
          <p:cNvSpPr>
            <a:spLocks noGrp="1"/>
          </p:cNvSpPr>
          <p:nvPr>
            <p:ph type="pic" idx="9"/>
          </p:nvPr>
        </p:nvSpPr>
        <p:spPr>
          <a:xfrm>
            <a:off x="6146801" y="5372433"/>
            <a:ext cx="1879600" cy="1181200"/>
          </a:xfrm>
          <a:prstGeom prst="rect">
            <a:avLst/>
          </a:prstGeom>
          <a:noFill/>
          <a:ln>
            <a:noFill/>
          </a:ln>
        </p:spPr>
      </p:sp>
      <p:sp>
        <p:nvSpPr>
          <p:cNvPr id="84" name="Google Shape;84;p10"/>
          <p:cNvSpPr>
            <a:spLocks noGrp="1"/>
          </p:cNvSpPr>
          <p:nvPr>
            <p:ph type="pic" idx="13"/>
          </p:nvPr>
        </p:nvSpPr>
        <p:spPr>
          <a:xfrm>
            <a:off x="8128001" y="1524017"/>
            <a:ext cx="1879600" cy="1181200"/>
          </a:xfrm>
          <a:prstGeom prst="rect">
            <a:avLst/>
          </a:prstGeom>
          <a:noFill/>
          <a:ln>
            <a:noFill/>
          </a:ln>
        </p:spPr>
      </p:sp>
      <p:sp>
        <p:nvSpPr>
          <p:cNvPr id="85" name="Google Shape;85;p10"/>
          <p:cNvSpPr>
            <a:spLocks noGrp="1"/>
          </p:cNvSpPr>
          <p:nvPr>
            <p:ph type="pic" idx="14"/>
          </p:nvPr>
        </p:nvSpPr>
        <p:spPr>
          <a:xfrm>
            <a:off x="10109182" y="1524017"/>
            <a:ext cx="1879600" cy="1181200"/>
          </a:xfrm>
          <a:prstGeom prst="rect">
            <a:avLst/>
          </a:prstGeom>
          <a:noFill/>
          <a:ln>
            <a:noFill/>
          </a:ln>
        </p:spPr>
      </p:sp>
      <p:sp>
        <p:nvSpPr>
          <p:cNvPr id="86" name="Google Shape;86;p10"/>
          <p:cNvSpPr>
            <a:spLocks noGrp="1"/>
          </p:cNvSpPr>
          <p:nvPr>
            <p:ph type="pic" idx="15"/>
          </p:nvPr>
        </p:nvSpPr>
        <p:spPr>
          <a:xfrm>
            <a:off x="8127999" y="2806799"/>
            <a:ext cx="1879600" cy="1181200"/>
          </a:xfrm>
          <a:prstGeom prst="rect">
            <a:avLst/>
          </a:prstGeom>
          <a:noFill/>
          <a:ln>
            <a:noFill/>
          </a:ln>
        </p:spPr>
      </p:sp>
      <p:sp>
        <p:nvSpPr>
          <p:cNvPr id="87" name="Google Shape;87;p10"/>
          <p:cNvSpPr>
            <a:spLocks noGrp="1"/>
          </p:cNvSpPr>
          <p:nvPr>
            <p:ph type="pic" idx="16"/>
          </p:nvPr>
        </p:nvSpPr>
        <p:spPr>
          <a:xfrm>
            <a:off x="10109181" y="2806799"/>
            <a:ext cx="1879600" cy="1181200"/>
          </a:xfrm>
          <a:prstGeom prst="rect">
            <a:avLst/>
          </a:prstGeom>
          <a:noFill/>
          <a:ln>
            <a:noFill/>
          </a:ln>
        </p:spPr>
      </p:sp>
      <p:sp>
        <p:nvSpPr>
          <p:cNvPr id="88" name="Google Shape;88;p10"/>
          <p:cNvSpPr>
            <a:spLocks noGrp="1"/>
          </p:cNvSpPr>
          <p:nvPr>
            <p:ph type="pic" idx="17"/>
          </p:nvPr>
        </p:nvSpPr>
        <p:spPr>
          <a:xfrm>
            <a:off x="8127999" y="4089605"/>
            <a:ext cx="1879600" cy="1181200"/>
          </a:xfrm>
          <a:prstGeom prst="rect">
            <a:avLst/>
          </a:prstGeom>
          <a:noFill/>
          <a:ln>
            <a:noFill/>
          </a:ln>
        </p:spPr>
      </p:sp>
      <p:sp>
        <p:nvSpPr>
          <p:cNvPr id="89" name="Google Shape;89;p10"/>
          <p:cNvSpPr>
            <a:spLocks noGrp="1"/>
          </p:cNvSpPr>
          <p:nvPr>
            <p:ph type="pic" idx="18"/>
          </p:nvPr>
        </p:nvSpPr>
        <p:spPr>
          <a:xfrm>
            <a:off x="10109181" y="4089605"/>
            <a:ext cx="1879600" cy="1181200"/>
          </a:xfrm>
          <a:prstGeom prst="rect">
            <a:avLst/>
          </a:prstGeom>
          <a:noFill/>
          <a:ln>
            <a:noFill/>
          </a:ln>
        </p:spPr>
      </p:sp>
      <p:sp>
        <p:nvSpPr>
          <p:cNvPr id="90" name="Google Shape;90;p10"/>
          <p:cNvSpPr>
            <a:spLocks noGrp="1"/>
          </p:cNvSpPr>
          <p:nvPr>
            <p:ph type="pic" idx="19"/>
          </p:nvPr>
        </p:nvSpPr>
        <p:spPr>
          <a:xfrm>
            <a:off x="8128000" y="5372433"/>
            <a:ext cx="1879600" cy="1181200"/>
          </a:xfrm>
          <a:prstGeom prst="rect">
            <a:avLst/>
          </a:prstGeom>
          <a:noFill/>
          <a:ln>
            <a:noFill/>
          </a:ln>
        </p:spPr>
      </p:sp>
      <p:sp>
        <p:nvSpPr>
          <p:cNvPr id="91" name="Google Shape;91;p10"/>
          <p:cNvSpPr>
            <a:spLocks noGrp="1"/>
          </p:cNvSpPr>
          <p:nvPr>
            <p:ph type="pic" idx="20"/>
          </p:nvPr>
        </p:nvSpPr>
        <p:spPr>
          <a:xfrm>
            <a:off x="10109182" y="5372433"/>
            <a:ext cx="1879600" cy="1181200"/>
          </a:xfrm>
          <a:prstGeom prst="rect">
            <a:avLst/>
          </a:prstGeom>
          <a:noFill/>
          <a:ln>
            <a:noFill/>
          </a:ln>
        </p:spPr>
      </p:sp>
      <p:sp>
        <p:nvSpPr>
          <p:cNvPr id="92" name="Google Shape;92;p10"/>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93" name="Google Shape;93;p10"/>
          <p:cNvSpPr txBox="1">
            <a:spLocks noGrp="1"/>
          </p:cNvSpPr>
          <p:nvPr>
            <p:ph type="subTitle" idx="1"/>
          </p:nvPr>
        </p:nvSpPr>
        <p:spPr>
          <a:xfrm>
            <a:off x="203200" y="9651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2500"/>
              <a:buNone/>
              <a:defRPr sz="1667">
                <a:solidFill>
                  <a:srgbClr val="666666"/>
                </a:solidFill>
              </a:defRPr>
            </a:lvl2pPr>
            <a:lvl3pPr lvl="2" rtl="0">
              <a:spcBef>
                <a:spcPts val="0"/>
              </a:spcBef>
              <a:spcAft>
                <a:spcPts val="0"/>
              </a:spcAft>
              <a:buClr>
                <a:srgbClr val="666666"/>
              </a:buClr>
              <a:buSzPts val="2500"/>
              <a:buNone/>
              <a:defRPr sz="1667">
                <a:solidFill>
                  <a:srgbClr val="666666"/>
                </a:solidFill>
              </a:defRPr>
            </a:lvl3pPr>
            <a:lvl4pPr lvl="3" rtl="0">
              <a:spcBef>
                <a:spcPts val="0"/>
              </a:spcBef>
              <a:spcAft>
                <a:spcPts val="0"/>
              </a:spcAft>
              <a:buClr>
                <a:srgbClr val="666666"/>
              </a:buClr>
              <a:buSzPts val="2500"/>
              <a:buNone/>
              <a:defRPr sz="1667">
                <a:solidFill>
                  <a:srgbClr val="666666"/>
                </a:solidFill>
              </a:defRPr>
            </a:lvl4pPr>
            <a:lvl5pPr lvl="4" rtl="0">
              <a:spcBef>
                <a:spcPts val="0"/>
              </a:spcBef>
              <a:spcAft>
                <a:spcPts val="0"/>
              </a:spcAft>
              <a:buClr>
                <a:srgbClr val="666666"/>
              </a:buClr>
              <a:buSzPts val="2500"/>
              <a:buNone/>
              <a:defRPr sz="1667">
                <a:solidFill>
                  <a:srgbClr val="666666"/>
                </a:solidFill>
              </a:defRPr>
            </a:lvl5pPr>
            <a:lvl6pPr lvl="5" rtl="0">
              <a:spcBef>
                <a:spcPts val="0"/>
              </a:spcBef>
              <a:spcAft>
                <a:spcPts val="0"/>
              </a:spcAft>
              <a:buClr>
                <a:srgbClr val="666666"/>
              </a:buClr>
              <a:buSzPts val="2500"/>
              <a:buNone/>
              <a:defRPr sz="1667">
                <a:solidFill>
                  <a:srgbClr val="666666"/>
                </a:solidFill>
              </a:defRPr>
            </a:lvl6pPr>
            <a:lvl7pPr lvl="6" rtl="0">
              <a:spcBef>
                <a:spcPts val="0"/>
              </a:spcBef>
              <a:spcAft>
                <a:spcPts val="0"/>
              </a:spcAft>
              <a:buClr>
                <a:srgbClr val="666666"/>
              </a:buClr>
              <a:buSzPts val="2500"/>
              <a:buNone/>
              <a:defRPr sz="1667">
                <a:solidFill>
                  <a:srgbClr val="666666"/>
                </a:solidFill>
              </a:defRPr>
            </a:lvl7pPr>
            <a:lvl8pPr lvl="7" rtl="0">
              <a:spcBef>
                <a:spcPts val="0"/>
              </a:spcBef>
              <a:spcAft>
                <a:spcPts val="0"/>
              </a:spcAft>
              <a:buClr>
                <a:srgbClr val="666666"/>
              </a:buClr>
              <a:buSzPts val="2500"/>
              <a:buNone/>
              <a:defRPr sz="1667">
                <a:solidFill>
                  <a:srgbClr val="666666"/>
                </a:solidFill>
              </a:defRPr>
            </a:lvl8pPr>
            <a:lvl9pPr lvl="8" rtl="0">
              <a:spcBef>
                <a:spcPts val="0"/>
              </a:spcBef>
              <a:spcAft>
                <a:spcPts val="0"/>
              </a:spcAft>
              <a:buClr>
                <a:srgbClr val="666666"/>
              </a:buClr>
              <a:buSzPts val="2500"/>
              <a:buNone/>
              <a:defRPr sz="1667">
                <a:solidFill>
                  <a:srgbClr val="666666"/>
                </a:solidFill>
              </a:defRPr>
            </a:lvl9pPr>
          </a:lstStyle>
          <a:p>
            <a:endParaRPr/>
          </a:p>
        </p:txBody>
      </p:sp>
      <p:sp>
        <p:nvSpPr>
          <p:cNvPr id="94" name="Google Shape;94;p10"/>
          <p:cNvSpPr txBox="1">
            <a:spLocks noGrp="1"/>
          </p:cNvSpPr>
          <p:nvPr>
            <p:ph type="body" idx="21"/>
          </p:nvPr>
        </p:nvSpPr>
        <p:spPr>
          <a:xfrm>
            <a:off x="203000" y="1524000"/>
            <a:ext cx="37932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Tree>
    <p:extLst>
      <p:ext uri="{BB962C8B-B14F-4D97-AF65-F5344CB8AC3E}">
        <p14:creationId xmlns:p14="http://schemas.microsoft.com/office/powerpoint/2010/main" val="3795914813"/>
      </p:ext>
    </p:extLst>
  </p:cSld>
  <p:clrMapOvr>
    <a:masterClrMapping/>
  </p:clrMapOvr>
  <p:extLst>
    <p:ext uri="{DCECCB84-F9BA-43D5-87BE-67443E8EF086}">
      <p15:sldGuideLst xmlns:p15="http://schemas.microsoft.com/office/powerpoint/2012/main">
        <p15:guide id="1" orient="horz" pos="912">
          <p15:clr>
            <a:schemeClr val="dk2"/>
          </p15:clr>
        </p15:guide>
        <p15:guide id="2" orient="horz" pos="1152">
          <p15:clr>
            <a:schemeClr val="accent4"/>
          </p15:clr>
        </p15:guide>
        <p15:guide id="3" orient="horz" pos="1440">
          <p15:clr>
            <a:schemeClr val="dk2"/>
          </p15:clr>
        </p15:guide>
        <p15:guide id="4" pos="3840">
          <p15:clr>
            <a:schemeClr val="lt2"/>
          </p15:clr>
        </p15:guide>
        <p15:guide id="5" pos="3936">
          <p15:clr>
            <a:schemeClr val="lt2"/>
          </p15:clr>
        </p15:guide>
        <p15:guide id="6" pos="5712">
          <p15:clr>
            <a:srgbClr val="EEEEEE"/>
          </p15:clr>
        </p15:guide>
        <p15:guide id="7" pos="5808">
          <p15:clr>
            <a:srgbClr val="EEEEEE"/>
          </p15:clr>
        </p15:guide>
        <p15:guide id="8" pos="7584">
          <p15:clr>
            <a:srgbClr val="EEEEEE"/>
          </p15:clr>
        </p15:guide>
        <p15:guide id="9" pos="7680">
          <p15:clr>
            <a:srgbClr val="EEEEEE"/>
          </p15:clr>
        </p15:guide>
        <p15:guide id="10" pos="9456">
          <p15:clr>
            <a:srgbClr val="EEEEEE"/>
          </p15:clr>
        </p15:guide>
        <p15:guide id="11" pos="9552">
          <p15:clr>
            <a:srgbClr val="EEEEEE"/>
          </p15:clr>
        </p15:guide>
        <p15:guide id="12" pos="1968">
          <p15:clr>
            <a:srgbClr val="EEEEEE"/>
          </p15:clr>
        </p15:guide>
        <p15:guide id="13" pos="2064">
          <p15:clr>
            <a:srgbClr val="EEEEEE"/>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B728-CDC8-414A-031C-7E32025CA6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DF087-968F-B478-C778-4F4F2F3668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61E1A-5017-E780-E07E-1B06990FAA5E}"/>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5" name="Footer Placeholder 4">
            <a:extLst>
              <a:ext uri="{FF2B5EF4-FFF2-40B4-BE49-F238E27FC236}">
                <a16:creationId xmlns:a16="http://schemas.microsoft.com/office/drawing/2014/main" id="{C33E64EC-B0A7-D6B1-DB5C-7C9387AC4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690E3-2EC4-CF63-E83B-1FE94BF21DCC}"/>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3552782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2: Image Grid without Text">
  <p:cSld name="2.2: Image Grid without Text">
    <p:spTree>
      <p:nvGrpSpPr>
        <p:cNvPr id="1" name="Shape 95"/>
        <p:cNvGrpSpPr/>
        <p:nvPr/>
      </p:nvGrpSpPr>
      <p:grpSpPr>
        <a:xfrm>
          <a:off x="0" y="0"/>
          <a:ext cx="0" cy="0"/>
          <a:chOff x="0" y="0"/>
          <a:chExt cx="0" cy="0"/>
        </a:xfrm>
      </p:grpSpPr>
      <p:sp>
        <p:nvSpPr>
          <p:cNvPr id="96" name="Google Shape;96;p11"/>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7" name="Google Shape;97;p11"/>
          <p:cNvSpPr>
            <a:spLocks noGrp="1"/>
          </p:cNvSpPr>
          <p:nvPr>
            <p:ph type="pic" idx="2"/>
          </p:nvPr>
        </p:nvSpPr>
        <p:spPr>
          <a:xfrm>
            <a:off x="203200" y="457200"/>
            <a:ext cx="2275800" cy="1964400"/>
          </a:xfrm>
          <a:prstGeom prst="rect">
            <a:avLst/>
          </a:prstGeom>
          <a:noFill/>
          <a:ln>
            <a:noFill/>
          </a:ln>
        </p:spPr>
      </p:sp>
      <p:sp>
        <p:nvSpPr>
          <p:cNvPr id="98" name="Google Shape;98;p11"/>
          <p:cNvSpPr>
            <a:spLocks noGrp="1"/>
          </p:cNvSpPr>
          <p:nvPr>
            <p:ph type="pic" idx="3"/>
          </p:nvPr>
        </p:nvSpPr>
        <p:spPr>
          <a:xfrm>
            <a:off x="203200" y="2523183"/>
            <a:ext cx="2275800" cy="1964400"/>
          </a:xfrm>
          <a:prstGeom prst="rect">
            <a:avLst/>
          </a:prstGeom>
          <a:noFill/>
          <a:ln>
            <a:noFill/>
          </a:ln>
        </p:spPr>
      </p:sp>
      <p:sp>
        <p:nvSpPr>
          <p:cNvPr id="99" name="Google Shape;99;p11"/>
          <p:cNvSpPr>
            <a:spLocks noGrp="1"/>
          </p:cNvSpPr>
          <p:nvPr>
            <p:ph type="pic" idx="4"/>
          </p:nvPr>
        </p:nvSpPr>
        <p:spPr>
          <a:xfrm>
            <a:off x="203200" y="4589167"/>
            <a:ext cx="2275800" cy="1964400"/>
          </a:xfrm>
          <a:prstGeom prst="rect">
            <a:avLst/>
          </a:prstGeom>
          <a:noFill/>
          <a:ln>
            <a:noFill/>
          </a:ln>
        </p:spPr>
      </p:sp>
      <p:sp>
        <p:nvSpPr>
          <p:cNvPr id="100" name="Google Shape;100;p11"/>
          <p:cNvSpPr>
            <a:spLocks noGrp="1"/>
          </p:cNvSpPr>
          <p:nvPr>
            <p:ph type="pic" idx="5"/>
          </p:nvPr>
        </p:nvSpPr>
        <p:spPr>
          <a:xfrm>
            <a:off x="2580667" y="457200"/>
            <a:ext cx="2275800" cy="1964400"/>
          </a:xfrm>
          <a:prstGeom prst="rect">
            <a:avLst/>
          </a:prstGeom>
          <a:noFill/>
          <a:ln>
            <a:noFill/>
          </a:ln>
        </p:spPr>
      </p:sp>
      <p:sp>
        <p:nvSpPr>
          <p:cNvPr id="101" name="Google Shape;101;p11"/>
          <p:cNvSpPr>
            <a:spLocks noGrp="1"/>
          </p:cNvSpPr>
          <p:nvPr>
            <p:ph type="pic" idx="6"/>
          </p:nvPr>
        </p:nvSpPr>
        <p:spPr>
          <a:xfrm>
            <a:off x="2580667" y="2523183"/>
            <a:ext cx="2275800" cy="1964400"/>
          </a:xfrm>
          <a:prstGeom prst="rect">
            <a:avLst/>
          </a:prstGeom>
          <a:noFill/>
          <a:ln>
            <a:noFill/>
          </a:ln>
        </p:spPr>
      </p:sp>
      <p:sp>
        <p:nvSpPr>
          <p:cNvPr id="102" name="Google Shape;102;p11"/>
          <p:cNvSpPr>
            <a:spLocks noGrp="1"/>
          </p:cNvSpPr>
          <p:nvPr>
            <p:ph type="pic" idx="7"/>
          </p:nvPr>
        </p:nvSpPr>
        <p:spPr>
          <a:xfrm>
            <a:off x="2580667" y="4589167"/>
            <a:ext cx="2275800" cy="1964400"/>
          </a:xfrm>
          <a:prstGeom prst="rect">
            <a:avLst/>
          </a:prstGeom>
          <a:noFill/>
          <a:ln>
            <a:noFill/>
          </a:ln>
        </p:spPr>
      </p:sp>
      <p:sp>
        <p:nvSpPr>
          <p:cNvPr id="103" name="Google Shape;103;p11"/>
          <p:cNvSpPr>
            <a:spLocks noGrp="1"/>
          </p:cNvSpPr>
          <p:nvPr>
            <p:ph type="pic" idx="8"/>
          </p:nvPr>
        </p:nvSpPr>
        <p:spPr>
          <a:xfrm>
            <a:off x="4958117" y="457200"/>
            <a:ext cx="2275800" cy="1964400"/>
          </a:xfrm>
          <a:prstGeom prst="rect">
            <a:avLst/>
          </a:prstGeom>
          <a:noFill/>
          <a:ln>
            <a:noFill/>
          </a:ln>
        </p:spPr>
      </p:sp>
      <p:sp>
        <p:nvSpPr>
          <p:cNvPr id="104" name="Google Shape;104;p11"/>
          <p:cNvSpPr>
            <a:spLocks noGrp="1"/>
          </p:cNvSpPr>
          <p:nvPr>
            <p:ph type="pic" idx="9"/>
          </p:nvPr>
        </p:nvSpPr>
        <p:spPr>
          <a:xfrm>
            <a:off x="4958117" y="2523183"/>
            <a:ext cx="2275800" cy="1964400"/>
          </a:xfrm>
          <a:prstGeom prst="rect">
            <a:avLst/>
          </a:prstGeom>
          <a:noFill/>
          <a:ln>
            <a:noFill/>
          </a:ln>
        </p:spPr>
      </p:sp>
      <p:sp>
        <p:nvSpPr>
          <p:cNvPr id="105" name="Google Shape;105;p11"/>
          <p:cNvSpPr>
            <a:spLocks noGrp="1"/>
          </p:cNvSpPr>
          <p:nvPr>
            <p:ph type="pic" idx="13"/>
          </p:nvPr>
        </p:nvSpPr>
        <p:spPr>
          <a:xfrm>
            <a:off x="4958117" y="4589167"/>
            <a:ext cx="2275800" cy="1964400"/>
          </a:xfrm>
          <a:prstGeom prst="rect">
            <a:avLst/>
          </a:prstGeom>
          <a:noFill/>
          <a:ln>
            <a:noFill/>
          </a:ln>
        </p:spPr>
      </p:sp>
      <p:sp>
        <p:nvSpPr>
          <p:cNvPr id="106" name="Google Shape;106;p11"/>
          <p:cNvSpPr>
            <a:spLocks noGrp="1"/>
          </p:cNvSpPr>
          <p:nvPr>
            <p:ph type="pic" idx="14"/>
          </p:nvPr>
        </p:nvSpPr>
        <p:spPr>
          <a:xfrm>
            <a:off x="7335567" y="457200"/>
            <a:ext cx="2275800" cy="1964400"/>
          </a:xfrm>
          <a:prstGeom prst="rect">
            <a:avLst/>
          </a:prstGeom>
          <a:noFill/>
          <a:ln>
            <a:noFill/>
          </a:ln>
        </p:spPr>
      </p:sp>
      <p:sp>
        <p:nvSpPr>
          <p:cNvPr id="107" name="Google Shape;107;p11"/>
          <p:cNvSpPr>
            <a:spLocks noGrp="1"/>
          </p:cNvSpPr>
          <p:nvPr>
            <p:ph type="pic" idx="15"/>
          </p:nvPr>
        </p:nvSpPr>
        <p:spPr>
          <a:xfrm>
            <a:off x="7335567" y="2523183"/>
            <a:ext cx="2275800" cy="1964400"/>
          </a:xfrm>
          <a:prstGeom prst="rect">
            <a:avLst/>
          </a:prstGeom>
          <a:noFill/>
          <a:ln>
            <a:noFill/>
          </a:ln>
        </p:spPr>
      </p:sp>
      <p:sp>
        <p:nvSpPr>
          <p:cNvPr id="108" name="Google Shape;108;p11"/>
          <p:cNvSpPr>
            <a:spLocks noGrp="1"/>
          </p:cNvSpPr>
          <p:nvPr>
            <p:ph type="pic" idx="16"/>
          </p:nvPr>
        </p:nvSpPr>
        <p:spPr>
          <a:xfrm>
            <a:off x="7335567" y="4589167"/>
            <a:ext cx="2275800" cy="1964400"/>
          </a:xfrm>
          <a:prstGeom prst="rect">
            <a:avLst/>
          </a:prstGeom>
          <a:noFill/>
          <a:ln>
            <a:noFill/>
          </a:ln>
        </p:spPr>
      </p:sp>
      <p:sp>
        <p:nvSpPr>
          <p:cNvPr id="109" name="Google Shape;109;p11"/>
          <p:cNvSpPr>
            <a:spLocks noGrp="1"/>
          </p:cNvSpPr>
          <p:nvPr>
            <p:ph type="pic" idx="17"/>
          </p:nvPr>
        </p:nvSpPr>
        <p:spPr>
          <a:xfrm>
            <a:off x="9713000" y="457200"/>
            <a:ext cx="2275800" cy="1964400"/>
          </a:xfrm>
          <a:prstGeom prst="rect">
            <a:avLst/>
          </a:prstGeom>
          <a:noFill/>
          <a:ln>
            <a:noFill/>
          </a:ln>
        </p:spPr>
      </p:sp>
      <p:sp>
        <p:nvSpPr>
          <p:cNvPr id="110" name="Google Shape;110;p11"/>
          <p:cNvSpPr>
            <a:spLocks noGrp="1"/>
          </p:cNvSpPr>
          <p:nvPr>
            <p:ph type="pic" idx="18"/>
          </p:nvPr>
        </p:nvSpPr>
        <p:spPr>
          <a:xfrm>
            <a:off x="9713000" y="2523183"/>
            <a:ext cx="2275800" cy="1964400"/>
          </a:xfrm>
          <a:prstGeom prst="rect">
            <a:avLst/>
          </a:prstGeom>
          <a:noFill/>
          <a:ln>
            <a:noFill/>
          </a:ln>
        </p:spPr>
      </p:sp>
      <p:sp>
        <p:nvSpPr>
          <p:cNvPr id="111" name="Google Shape;111;p11"/>
          <p:cNvSpPr>
            <a:spLocks noGrp="1"/>
          </p:cNvSpPr>
          <p:nvPr>
            <p:ph type="pic" idx="19"/>
          </p:nvPr>
        </p:nvSpPr>
        <p:spPr>
          <a:xfrm>
            <a:off x="9713000" y="4589167"/>
            <a:ext cx="2275800" cy="1964400"/>
          </a:xfrm>
          <a:prstGeom prst="rect">
            <a:avLst/>
          </a:prstGeom>
          <a:noFill/>
          <a:ln>
            <a:noFill/>
          </a:ln>
        </p:spPr>
      </p:sp>
    </p:spTree>
    <p:extLst>
      <p:ext uri="{BB962C8B-B14F-4D97-AF65-F5344CB8AC3E}">
        <p14:creationId xmlns:p14="http://schemas.microsoft.com/office/powerpoint/2010/main" val="3977289225"/>
      </p:ext>
    </p:extLst>
  </p:cSld>
  <p:clrMapOvr>
    <a:masterClrMapping/>
  </p:clrMapOvr>
  <p:extLst>
    <p:ext uri="{DCECCB84-F9BA-43D5-87BE-67443E8EF086}">
      <p15:sldGuideLst xmlns:p15="http://schemas.microsoft.com/office/powerpoint/2012/main">
        <p15:guide id="1" orient="horz" pos="3240">
          <p15:clr>
            <a:schemeClr val="dk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3: Full-bleed image with Caption">
  <p:cSld name="2.3: Full-bleed image with Caption">
    <p:spTree>
      <p:nvGrpSpPr>
        <p:cNvPr id="1" name="Shape 112"/>
        <p:cNvGrpSpPr/>
        <p:nvPr/>
      </p:nvGrpSpPr>
      <p:grpSpPr>
        <a:xfrm>
          <a:off x="0" y="0"/>
          <a:ext cx="0" cy="0"/>
          <a:chOff x="0" y="0"/>
          <a:chExt cx="0" cy="0"/>
        </a:xfrm>
      </p:grpSpPr>
      <p:sp>
        <p:nvSpPr>
          <p:cNvPr id="113" name="Google Shape;113;p12"/>
          <p:cNvSpPr>
            <a:spLocks noGrp="1"/>
          </p:cNvSpPr>
          <p:nvPr>
            <p:ph type="pic" idx="2"/>
          </p:nvPr>
        </p:nvSpPr>
        <p:spPr>
          <a:xfrm>
            <a:off x="0" y="0"/>
            <a:ext cx="12192000" cy="6858000"/>
          </a:xfrm>
          <a:prstGeom prst="rect">
            <a:avLst/>
          </a:prstGeom>
          <a:noFill/>
          <a:ln>
            <a:noFill/>
          </a:ln>
        </p:spPr>
      </p:sp>
      <p:sp>
        <p:nvSpPr>
          <p:cNvPr id="114" name="Google Shape;114;p12"/>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15" name="Google Shape;115;p12"/>
          <p:cNvSpPr txBox="1">
            <a:spLocks noGrp="1"/>
          </p:cNvSpPr>
          <p:nvPr>
            <p:ph type="subTitle" idx="1"/>
          </p:nvPr>
        </p:nvSpPr>
        <p:spPr>
          <a:xfrm>
            <a:off x="203200" y="6653350"/>
            <a:ext cx="58928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Tree>
    <p:extLst>
      <p:ext uri="{BB962C8B-B14F-4D97-AF65-F5344CB8AC3E}">
        <p14:creationId xmlns:p14="http://schemas.microsoft.com/office/powerpoint/2010/main" val="3228659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1: Agenda/Key Takeaways">
  <p:cSld name="3.1: Agenda/Key Takeaways">
    <p:spTree>
      <p:nvGrpSpPr>
        <p:cNvPr id="1" name="Shape 116"/>
        <p:cNvGrpSpPr/>
        <p:nvPr/>
      </p:nvGrpSpPr>
      <p:grpSpPr>
        <a:xfrm>
          <a:off x="0" y="0"/>
          <a:ext cx="0" cy="0"/>
          <a:chOff x="0" y="0"/>
          <a:chExt cx="0" cy="0"/>
        </a:xfrm>
      </p:grpSpPr>
      <p:sp>
        <p:nvSpPr>
          <p:cNvPr id="117" name="Google Shape;117;p13"/>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18" name="Google Shape;118;p13"/>
          <p:cNvSpPr txBox="1">
            <a:spLocks noGrp="1"/>
          </p:cNvSpPr>
          <p:nvPr>
            <p:ph type="title"/>
          </p:nvPr>
        </p:nvSpPr>
        <p:spPr>
          <a:xfrm>
            <a:off x="203200" y="457117"/>
            <a:ext cx="11785600" cy="609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19" name="Google Shape;119;p13"/>
          <p:cNvSpPr txBox="1">
            <a:spLocks noGrp="1"/>
          </p:cNvSpPr>
          <p:nvPr>
            <p:ph type="subTitle" idx="1"/>
          </p:nvPr>
        </p:nvSpPr>
        <p:spPr>
          <a:xfrm>
            <a:off x="203200" y="10667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500"/>
              <a:buNone/>
              <a:defRPr sz="1667">
                <a:solidFill>
                  <a:schemeClr val="dk1"/>
                </a:solidFill>
              </a:defRPr>
            </a:lvl1pPr>
            <a:lvl2pPr lvl="1" rtl="0">
              <a:spcBef>
                <a:spcPts val="0"/>
              </a:spcBef>
              <a:spcAft>
                <a:spcPts val="0"/>
              </a:spcAft>
              <a:buClr>
                <a:srgbClr val="666666"/>
              </a:buClr>
              <a:buSzPts val="2000"/>
              <a:buNone/>
              <a:defRPr sz="1333">
                <a:solidFill>
                  <a:srgbClr val="666666"/>
                </a:solidFill>
              </a:defRPr>
            </a:lvl2pPr>
            <a:lvl3pPr lvl="2" rtl="0">
              <a:spcBef>
                <a:spcPts val="0"/>
              </a:spcBef>
              <a:spcAft>
                <a:spcPts val="0"/>
              </a:spcAft>
              <a:buClr>
                <a:srgbClr val="666666"/>
              </a:buClr>
              <a:buSzPts val="2000"/>
              <a:buNone/>
              <a:defRPr sz="1333">
                <a:solidFill>
                  <a:srgbClr val="666666"/>
                </a:solidFill>
              </a:defRPr>
            </a:lvl3pPr>
            <a:lvl4pPr lvl="3" rtl="0">
              <a:spcBef>
                <a:spcPts val="0"/>
              </a:spcBef>
              <a:spcAft>
                <a:spcPts val="0"/>
              </a:spcAft>
              <a:buClr>
                <a:srgbClr val="666666"/>
              </a:buClr>
              <a:buSzPts val="2000"/>
              <a:buNone/>
              <a:defRPr sz="1333">
                <a:solidFill>
                  <a:srgbClr val="666666"/>
                </a:solidFill>
              </a:defRPr>
            </a:lvl4pPr>
            <a:lvl5pPr lvl="4" rtl="0">
              <a:spcBef>
                <a:spcPts val="0"/>
              </a:spcBef>
              <a:spcAft>
                <a:spcPts val="0"/>
              </a:spcAft>
              <a:buClr>
                <a:srgbClr val="666666"/>
              </a:buClr>
              <a:buSzPts val="2000"/>
              <a:buNone/>
              <a:defRPr sz="1333">
                <a:solidFill>
                  <a:srgbClr val="666666"/>
                </a:solidFill>
              </a:defRPr>
            </a:lvl5pPr>
            <a:lvl6pPr lvl="5" rtl="0">
              <a:spcBef>
                <a:spcPts val="0"/>
              </a:spcBef>
              <a:spcAft>
                <a:spcPts val="0"/>
              </a:spcAft>
              <a:buClr>
                <a:srgbClr val="666666"/>
              </a:buClr>
              <a:buSzPts val="2000"/>
              <a:buNone/>
              <a:defRPr sz="1333">
                <a:solidFill>
                  <a:srgbClr val="666666"/>
                </a:solidFill>
              </a:defRPr>
            </a:lvl6pPr>
            <a:lvl7pPr lvl="6" rtl="0">
              <a:spcBef>
                <a:spcPts val="0"/>
              </a:spcBef>
              <a:spcAft>
                <a:spcPts val="0"/>
              </a:spcAft>
              <a:buClr>
                <a:srgbClr val="666666"/>
              </a:buClr>
              <a:buSzPts val="2000"/>
              <a:buNone/>
              <a:defRPr sz="1333">
                <a:solidFill>
                  <a:srgbClr val="666666"/>
                </a:solidFill>
              </a:defRPr>
            </a:lvl7pPr>
            <a:lvl8pPr lvl="7" rtl="0">
              <a:spcBef>
                <a:spcPts val="0"/>
              </a:spcBef>
              <a:spcAft>
                <a:spcPts val="0"/>
              </a:spcAft>
              <a:buClr>
                <a:srgbClr val="666666"/>
              </a:buClr>
              <a:buSzPts val="2000"/>
              <a:buNone/>
              <a:defRPr sz="1333">
                <a:solidFill>
                  <a:srgbClr val="666666"/>
                </a:solidFill>
              </a:defRPr>
            </a:lvl8pPr>
            <a:lvl9pPr lvl="8" rtl="0">
              <a:spcBef>
                <a:spcPts val="0"/>
              </a:spcBef>
              <a:spcAft>
                <a:spcPts val="0"/>
              </a:spcAft>
              <a:buClr>
                <a:srgbClr val="666666"/>
              </a:buClr>
              <a:buSzPts val="2000"/>
              <a:buNone/>
              <a:defRPr sz="1333">
                <a:solidFill>
                  <a:srgbClr val="666666"/>
                </a:solidFill>
              </a:defRPr>
            </a:lvl9pPr>
          </a:lstStyle>
          <a:p>
            <a:endParaRPr/>
          </a:p>
        </p:txBody>
      </p:sp>
      <p:sp>
        <p:nvSpPr>
          <p:cNvPr id="120" name="Google Shape;120;p13"/>
          <p:cNvSpPr txBox="1">
            <a:spLocks noGrp="1"/>
          </p:cNvSpPr>
          <p:nvPr>
            <p:ph type="body" idx="2"/>
          </p:nvPr>
        </p:nvSpPr>
        <p:spPr>
          <a:xfrm>
            <a:off x="203200" y="1828717"/>
            <a:ext cx="5892800" cy="205121"/>
          </a:xfrm>
          <a:prstGeom prst="rect">
            <a:avLst/>
          </a:prstGeom>
          <a:noFill/>
          <a:ln>
            <a:noFill/>
          </a:ln>
        </p:spPr>
        <p:txBody>
          <a:bodyPr spcFirstLastPara="1" wrap="square" lIns="0" tIns="0" rIns="0" bIns="0" anchor="t" anchorCtr="0">
            <a:spAutoFit/>
          </a:bodyPr>
          <a:lstStyle>
            <a:lvl1pPr marL="304815" lvl="0" indent="-237079" rtl="0">
              <a:spcBef>
                <a:spcPts val="0"/>
              </a:spcBef>
              <a:spcAft>
                <a:spcPts val="0"/>
              </a:spcAft>
              <a:buClr>
                <a:srgbClr val="000000"/>
              </a:buClr>
              <a:buSzPts val="2000"/>
              <a:buChar char="●"/>
              <a:defRPr sz="1333">
                <a:solidFill>
                  <a:srgbClr val="000000"/>
                </a:solidFill>
              </a:defRPr>
            </a:lvl1pPr>
            <a:lvl2pPr marL="609630" lvl="1" indent="-237079" rtl="0">
              <a:spcBef>
                <a:spcPts val="0"/>
              </a:spcBef>
              <a:spcAft>
                <a:spcPts val="0"/>
              </a:spcAft>
              <a:buClr>
                <a:srgbClr val="000000"/>
              </a:buClr>
              <a:buSzPts val="2000"/>
              <a:buChar char="○"/>
              <a:defRPr sz="1333">
                <a:solidFill>
                  <a:srgbClr val="000000"/>
                </a:solidFill>
              </a:defRPr>
            </a:lvl2pPr>
            <a:lvl3pPr marL="914446" lvl="2" indent="-237079" rtl="0">
              <a:spcBef>
                <a:spcPts val="0"/>
              </a:spcBef>
              <a:spcAft>
                <a:spcPts val="0"/>
              </a:spcAft>
              <a:buClr>
                <a:srgbClr val="000000"/>
              </a:buClr>
              <a:buSzPts val="2000"/>
              <a:buChar char="■"/>
              <a:defRPr sz="1333">
                <a:solidFill>
                  <a:srgbClr val="000000"/>
                </a:solidFill>
              </a:defRPr>
            </a:lvl3pPr>
            <a:lvl4pPr marL="1219261" lvl="3" indent="-237079" rtl="0">
              <a:spcBef>
                <a:spcPts val="0"/>
              </a:spcBef>
              <a:spcAft>
                <a:spcPts val="0"/>
              </a:spcAft>
              <a:buClr>
                <a:srgbClr val="000000"/>
              </a:buClr>
              <a:buSzPts val="2000"/>
              <a:buChar char="●"/>
              <a:defRPr sz="1333">
                <a:solidFill>
                  <a:srgbClr val="000000"/>
                </a:solidFill>
              </a:defRPr>
            </a:lvl4pPr>
            <a:lvl5pPr marL="1524076" lvl="4" indent="-237079" rtl="0">
              <a:spcBef>
                <a:spcPts val="0"/>
              </a:spcBef>
              <a:spcAft>
                <a:spcPts val="0"/>
              </a:spcAft>
              <a:buClr>
                <a:srgbClr val="000000"/>
              </a:buClr>
              <a:buSzPts val="2000"/>
              <a:buChar char="○"/>
              <a:defRPr sz="1333">
                <a:solidFill>
                  <a:srgbClr val="000000"/>
                </a:solidFill>
              </a:defRPr>
            </a:lvl5pPr>
            <a:lvl6pPr marL="1828891" lvl="5" indent="-237079" rtl="0">
              <a:spcBef>
                <a:spcPts val="0"/>
              </a:spcBef>
              <a:spcAft>
                <a:spcPts val="0"/>
              </a:spcAft>
              <a:buClr>
                <a:srgbClr val="000000"/>
              </a:buClr>
              <a:buSzPts val="2000"/>
              <a:buChar char="■"/>
              <a:defRPr sz="1333">
                <a:solidFill>
                  <a:srgbClr val="000000"/>
                </a:solidFill>
              </a:defRPr>
            </a:lvl6pPr>
            <a:lvl7pPr marL="2133707" lvl="6" indent="-237079" rtl="0">
              <a:spcBef>
                <a:spcPts val="0"/>
              </a:spcBef>
              <a:spcAft>
                <a:spcPts val="0"/>
              </a:spcAft>
              <a:buClr>
                <a:srgbClr val="000000"/>
              </a:buClr>
              <a:buSzPts val="2000"/>
              <a:buChar char="●"/>
              <a:defRPr sz="1333">
                <a:solidFill>
                  <a:srgbClr val="000000"/>
                </a:solidFill>
              </a:defRPr>
            </a:lvl7pPr>
            <a:lvl8pPr marL="2438522" lvl="7" indent="-237079" rtl="0">
              <a:spcBef>
                <a:spcPts val="0"/>
              </a:spcBef>
              <a:spcAft>
                <a:spcPts val="0"/>
              </a:spcAft>
              <a:buClr>
                <a:srgbClr val="000000"/>
              </a:buClr>
              <a:buSzPts val="2000"/>
              <a:buChar char="○"/>
              <a:defRPr sz="1333">
                <a:solidFill>
                  <a:srgbClr val="000000"/>
                </a:solidFill>
              </a:defRPr>
            </a:lvl8pPr>
            <a:lvl9pPr marL="2743337" lvl="8" indent="-237079" rtl="0">
              <a:spcBef>
                <a:spcPts val="0"/>
              </a:spcBef>
              <a:spcAft>
                <a:spcPts val="0"/>
              </a:spcAft>
              <a:buClr>
                <a:srgbClr val="000000"/>
              </a:buClr>
              <a:buSzPts val="2000"/>
              <a:buChar char="■"/>
              <a:defRPr sz="1333">
                <a:solidFill>
                  <a:srgbClr val="000000"/>
                </a:solidFill>
              </a:defRPr>
            </a:lvl9pPr>
          </a:lstStyle>
          <a:p>
            <a:endParaRPr/>
          </a:p>
        </p:txBody>
      </p:sp>
    </p:spTree>
    <p:extLst>
      <p:ext uri="{BB962C8B-B14F-4D97-AF65-F5344CB8AC3E}">
        <p14:creationId xmlns:p14="http://schemas.microsoft.com/office/powerpoint/2010/main" val="2126020331"/>
      </p:ext>
    </p:extLst>
  </p:cSld>
  <p:clrMapOvr>
    <a:masterClrMapping/>
  </p:clrMapOvr>
  <p:extLst>
    <p:ext uri="{DCECCB84-F9BA-43D5-87BE-67443E8EF086}">
      <p15:sldGuideLst xmlns:p15="http://schemas.microsoft.com/office/powerpoint/2012/main">
        <p15:guide id="1" orient="horz" pos="1008">
          <p15:clr>
            <a:schemeClr val="dk2"/>
          </p15:clr>
        </p15:guide>
        <p15:guide id="2" orient="horz" pos="1728">
          <p15:clr>
            <a:schemeClr val="dk2"/>
          </p15:clr>
        </p15:guide>
        <p15:guide id="3" pos="3776">
          <p15:clr>
            <a:schemeClr val="lt2"/>
          </p15:clr>
        </p15:guide>
        <p15:guide id="4" pos="3968">
          <p15:clr>
            <a:schemeClr val="lt2"/>
          </p15:clr>
        </p15:guide>
        <p15:guide id="5" orient="horz" pos="1248">
          <p15:clr>
            <a:schemeClr val="accent4"/>
          </p15:clr>
        </p15:guide>
        <p15:guide id="6" pos="5664">
          <p15:clr>
            <a:srgbClr val="EEEEEE"/>
          </p15:clr>
        </p15:guide>
        <p15:guide id="7" pos="5856">
          <p15:clr>
            <a:srgbClr val="EEEEEE"/>
          </p15:clr>
        </p15:guide>
        <p15:guide id="8" pos="7552">
          <p15:clr>
            <a:srgbClr val="EEEEEE"/>
          </p15:clr>
        </p15:guide>
        <p15:guide id="9" pos="7744">
          <p15:clr>
            <a:srgbClr val="EEEEEE"/>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2: Project Team/Images with Descriptions">
  <p:cSld name="3.2: Project Team/Images with Descriptions">
    <p:spTree>
      <p:nvGrpSpPr>
        <p:cNvPr id="1" name="Shape 121"/>
        <p:cNvGrpSpPr/>
        <p:nvPr/>
      </p:nvGrpSpPr>
      <p:grpSpPr>
        <a:xfrm>
          <a:off x="0" y="0"/>
          <a:ext cx="0" cy="0"/>
          <a:chOff x="0" y="0"/>
          <a:chExt cx="0" cy="0"/>
        </a:xfrm>
      </p:grpSpPr>
      <p:sp>
        <p:nvSpPr>
          <p:cNvPr id="122" name="Google Shape;122;p14"/>
          <p:cNvSpPr>
            <a:spLocks noGrp="1"/>
          </p:cNvSpPr>
          <p:nvPr>
            <p:ph type="pic" idx="2"/>
          </p:nvPr>
        </p:nvSpPr>
        <p:spPr>
          <a:xfrm>
            <a:off x="203233" y="965217"/>
            <a:ext cx="2275800" cy="2489600"/>
          </a:xfrm>
          <a:prstGeom prst="rect">
            <a:avLst/>
          </a:prstGeom>
          <a:noFill/>
          <a:ln>
            <a:noFill/>
          </a:ln>
        </p:spPr>
      </p:sp>
      <p:sp>
        <p:nvSpPr>
          <p:cNvPr id="123" name="Google Shape;123;p14"/>
          <p:cNvSpPr txBox="1">
            <a:spLocks noGrp="1"/>
          </p:cNvSpPr>
          <p:nvPr>
            <p:ph type="body" idx="1"/>
          </p:nvPr>
        </p:nvSpPr>
        <p:spPr>
          <a:xfrm>
            <a:off x="203233"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24" name="Google Shape;124;p14"/>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25" name="Google Shape;125;p14"/>
          <p:cNvSpPr>
            <a:spLocks noGrp="1"/>
          </p:cNvSpPr>
          <p:nvPr>
            <p:ph type="pic" idx="3"/>
          </p:nvPr>
        </p:nvSpPr>
        <p:spPr>
          <a:xfrm>
            <a:off x="2580559" y="965217"/>
            <a:ext cx="2275800" cy="2489600"/>
          </a:xfrm>
          <a:prstGeom prst="rect">
            <a:avLst/>
          </a:prstGeom>
          <a:noFill/>
          <a:ln>
            <a:noFill/>
          </a:ln>
        </p:spPr>
      </p:sp>
      <p:sp>
        <p:nvSpPr>
          <p:cNvPr id="126" name="Google Shape;126;p14"/>
          <p:cNvSpPr txBox="1">
            <a:spLocks noGrp="1"/>
          </p:cNvSpPr>
          <p:nvPr>
            <p:ph type="body" idx="4"/>
          </p:nvPr>
        </p:nvSpPr>
        <p:spPr>
          <a:xfrm>
            <a:off x="2580559"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27" name="Google Shape;127;p14"/>
          <p:cNvSpPr>
            <a:spLocks noGrp="1"/>
          </p:cNvSpPr>
          <p:nvPr>
            <p:ph type="pic" idx="5"/>
          </p:nvPr>
        </p:nvSpPr>
        <p:spPr>
          <a:xfrm>
            <a:off x="4958000" y="965217"/>
            <a:ext cx="2275800" cy="2489600"/>
          </a:xfrm>
          <a:prstGeom prst="rect">
            <a:avLst/>
          </a:prstGeom>
          <a:noFill/>
          <a:ln>
            <a:noFill/>
          </a:ln>
        </p:spPr>
      </p:sp>
      <p:sp>
        <p:nvSpPr>
          <p:cNvPr id="128" name="Google Shape;128;p14"/>
          <p:cNvSpPr txBox="1">
            <a:spLocks noGrp="1"/>
          </p:cNvSpPr>
          <p:nvPr>
            <p:ph type="body" idx="6"/>
          </p:nvPr>
        </p:nvSpPr>
        <p:spPr>
          <a:xfrm>
            <a:off x="4958000"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29" name="Google Shape;129;p14"/>
          <p:cNvSpPr>
            <a:spLocks noGrp="1"/>
          </p:cNvSpPr>
          <p:nvPr>
            <p:ph type="pic" idx="7"/>
          </p:nvPr>
        </p:nvSpPr>
        <p:spPr>
          <a:xfrm>
            <a:off x="7335442" y="965217"/>
            <a:ext cx="2275800" cy="2489600"/>
          </a:xfrm>
          <a:prstGeom prst="rect">
            <a:avLst/>
          </a:prstGeom>
          <a:noFill/>
          <a:ln>
            <a:noFill/>
          </a:ln>
        </p:spPr>
      </p:sp>
      <p:sp>
        <p:nvSpPr>
          <p:cNvPr id="130" name="Google Shape;130;p14"/>
          <p:cNvSpPr txBox="1">
            <a:spLocks noGrp="1"/>
          </p:cNvSpPr>
          <p:nvPr>
            <p:ph type="body" idx="8"/>
          </p:nvPr>
        </p:nvSpPr>
        <p:spPr>
          <a:xfrm>
            <a:off x="7335442"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31" name="Google Shape;131;p14"/>
          <p:cNvSpPr>
            <a:spLocks noGrp="1"/>
          </p:cNvSpPr>
          <p:nvPr>
            <p:ph type="pic" idx="9"/>
          </p:nvPr>
        </p:nvSpPr>
        <p:spPr>
          <a:xfrm>
            <a:off x="9712883" y="965217"/>
            <a:ext cx="2275800" cy="2489600"/>
          </a:xfrm>
          <a:prstGeom prst="rect">
            <a:avLst/>
          </a:prstGeom>
          <a:noFill/>
          <a:ln>
            <a:noFill/>
          </a:ln>
        </p:spPr>
      </p:sp>
      <p:sp>
        <p:nvSpPr>
          <p:cNvPr id="132" name="Google Shape;132;p14"/>
          <p:cNvSpPr txBox="1">
            <a:spLocks noGrp="1"/>
          </p:cNvSpPr>
          <p:nvPr>
            <p:ph type="body" idx="13"/>
          </p:nvPr>
        </p:nvSpPr>
        <p:spPr>
          <a:xfrm>
            <a:off x="9712883"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33" name="Google Shape;133;p14"/>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34" name="Google Shape;134;p14"/>
          <p:cNvSpPr txBox="1">
            <a:spLocks noGrp="1"/>
          </p:cNvSpPr>
          <p:nvPr>
            <p:ph type="subTitle" idx="14"/>
          </p:nvPr>
        </p:nvSpPr>
        <p:spPr>
          <a:xfrm>
            <a:off x="203200" y="965117"/>
            <a:ext cx="5892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Tree>
    <p:extLst>
      <p:ext uri="{BB962C8B-B14F-4D97-AF65-F5344CB8AC3E}">
        <p14:creationId xmlns:p14="http://schemas.microsoft.com/office/powerpoint/2010/main" val="3257204891"/>
      </p:ext>
    </p:extLst>
  </p:cSld>
  <p:clrMapOvr>
    <a:masterClrMapping/>
  </p:clrMapOvr>
  <p:extLst>
    <p:ext uri="{DCECCB84-F9BA-43D5-87BE-67443E8EF086}">
      <p15:sldGuideLst xmlns:p15="http://schemas.microsoft.com/office/powerpoint/2012/main">
        <p15:guide id="1" orient="horz" pos="3264">
          <p15:clr>
            <a:schemeClr val="dk2"/>
          </p15:clr>
        </p15:guide>
        <p15:guide id="2" orient="horz" pos="912">
          <p15:clr>
            <a:schemeClr val="dk2"/>
          </p15:clr>
        </p15:guide>
        <p15:guide id="3" orient="horz" pos="3362">
          <p15:clr>
            <a:schemeClr val="dk2"/>
          </p15:clr>
        </p15:guide>
        <p15:guide id="4" orient="horz" pos="1296">
          <p15:clr>
            <a:schemeClr val="dk2"/>
          </p15:clr>
        </p15:guide>
        <p15:guide id="5" orient="horz" pos="1152">
          <p15:clr>
            <a:schemeClr val="accent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3: XL Project Team/Images with Descriptions">
  <p:cSld name="3.3: XL Project Team/Images with Descriptions">
    <p:spTree>
      <p:nvGrpSpPr>
        <p:cNvPr id="1" name="Shape 135"/>
        <p:cNvGrpSpPr/>
        <p:nvPr/>
      </p:nvGrpSpPr>
      <p:grpSpPr>
        <a:xfrm>
          <a:off x="0" y="0"/>
          <a:ext cx="0" cy="0"/>
          <a:chOff x="0" y="0"/>
          <a:chExt cx="0" cy="0"/>
        </a:xfrm>
      </p:grpSpPr>
      <p:sp>
        <p:nvSpPr>
          <p:cNvPr id="136" name="Google Shape;136;p15"/>
          <p:cNvSpPr>
            <a:spLocks noGrp="1"/>
          </p:cNvSpPr>
          <p:nvPr>
            <p:ph type="pic" idx="2"/>
          </p:nvPr>
        </p:nvSpPr>
        <p:spPr>
          <a:xfrm>
            <a:off x="203000" y="1371467"/>
            <a:ext cx="2276000" cy="1828800"/>
          </a:xfrm>
          <a:prstGeom prst="rect">
            <a:avLst/>
          </a:prstGeom>
          <a:noFill/>
          <a:ln>
            <a:noFill/>
          </a:ln>
        </p:spPr>
      </p:sp>
      <p:sp>
        <p:nvSpPr>
          <p:cNvPr id="137" name="Google Shape;137;p15"/>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38" name="Google Shape;138;p15"/>
          <p:cNvSpPr txBox="1">
            <a:spLocks noGrp="1"/>
          </p:cNvSpPr>
          <p:nvPr>
            <p:ph type="body" idx="1"/>
          </p:nvPr>
        </p:nvSpPr>
        <p:spPr>
          <a:xfrm>
            <a:off x="203300" y="33018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39" name="Google Shape;139;p15"/>
          <p:cNvSpPr txBox="1">
            <a:spLocks noGrp="1"/>
          </p:cNvSpPr>
          <p:nvPr>
            <p:ph type="subTitle" idx="3"/>
          </p:nvPr>
        </p:nvSpPr>
        <p:spPr>
          <a:xfrm>
            <a:off x="203000" y="965200"/>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140" name="Google Shape;140;p15"/>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41" name="Google Shape;141;p15"/>
          <p:cNvSpPr>
            <a:spLocks noGrp="1"/>
          </p:cNvSpPr>
          <p:nvPr>
            <p:ph type="pic" idx="4"/>
          </p:nvPr>
        </p:nvSpPr>
        <p:spPr>
          <a:xfrm>
            <a:off x="202900" y="4018833"/>
            <a:ext cx="2276000" cy="1828800"/>
          </a:xfrm>
          <a:prstGeom prst="rect">
            <a:avLst/>
          </a:prstGeom>
          <a:noFill/>
          <a:ln>
            <a:noFill/>
          </a:ln>
        </p:spPr>
      </p:sp>
      <p:sp>
        <p:nvSpPr>
          <p:cNvPr id="142" name="Google Shape;142;p15"/>
          <p:cNvSpPr txBox="1">
            <a:spLocks noGrp="1"/>
          </p:cNvSpPr>
          <p:nvPr>
            <p:ph type="body" idx="5"/>
          </p:nvPr>
        </p:nvSpPr>
        <p:spPr>
          <a:xfrm>
            <a:off x="202900" y="59484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43" name="Google Shape;143;p15"/>
          <p:cNvSpPr>
            <a:spLocks noGrp="1"/>
          </p:cNvSpPr>
          <p:nvPr>
            <p:ph type="pic" idx="6"/>
          </p:nvPr>
        </p:nvSpPr>
        <p:spPr>
          <a:xfrm>
            <a:off x="2580242" y="1373667"/>
            <a:ext cx="2276000" cy="1828800"/>
          </a:xfrm>
          <a:prstGeom prst="rect">
            <a:avLst/>
          </a:prstGeom>
          <a:noFill/>
          <a:ln>
            <a:noFill/>
          </a:ln>
        </p:spPr>
      </p:sp>
      <p:sp>
        <p:nvSpPr>
          <p:cNvPr id="144" name="Google Shape;144;p15"/>
          <p:cNvSpPr txBox="1">
            <a:spLocks noGrp="1"/>
          </p:cNvSpPr>
          <p:nvPr>
            <p:ph type="body" idx="7"/>
          </p:nvPr>
        </p:nvSpPr>
        <p:spPr>
          <a:xfrm>
            <a:off x="2580542" y="33040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45" name="Google Shape;145;p15"/>
          <p:cNvSpPr>
            <a:spLocks noGrp="1"/>
          </p:cNvSpPr>
          <p:nvPr>
            <p:ph type="pic" idx="8"/>
          </p:nvPr>
        </p:nvSpPr>
        <p:spPr>
          <a:xfrm>
            <a:off x="2580142" y="4021033"/>
            <a:ext cx="2276000" cy="1828800"/>
          </a:xfrm>
          <a:prstGeom prst="rect">
            <a:avLst/>
          </a:prstGeom>
          <a:noFill/>
          <a:ln>
            <a:noFill/>
          </a:ln>
        </p:spPr>
      </p:sp>
      <p:sp>
        <p:nvSpPr>
          <p:cNvPr id="146" name="Google Shape;146;p15"/>
          <p:cNvSpPr txBox="1">
            <a:spLocks noGrp="1"/>
          </p:cNvSpPr>
          <p:nvPr>
            <p:ph type="body" idx="9"/>
          </p:nvPr>
        </p:nvSpPr>
        <p:spPr>
          <a:xfrm>
            <a:off x="2580142" y="59506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47" name="Google Shape;147;p15"/>
          <p:cNvSpPr>
            <a:spLocks noGrp="1"/>
          </p:cNvSpPr>
          <p:nvPr>
            <p:ph type="pic" idx="13"/>
          </p:nvPr>
        </p:nvSpPr>
        <p:spPr>
          <a:xfrm>
            <a:off x="4957859" y="1371467"/>
            <a:ext cx="2276000" cy="1828800"/>
          </a:xfrm>
          <a:prstGeom prst="rect">
            <a:avLst/>
          </a:prstGeom>
          <a:noFill/>
          <a:ln>
            <a:noFill/>
          </a:ln>
        </p:spPr>
      </p:sp>
      <p:sp>
        <p:nvSpPr>
          <p:cNvPr id="148" name="Google Shape;148;p15"/>
          <p:cNvSpPr txBox="1">
            <a:spLocks noGrp="1"/>
          </p:cNvSpPr>
          <p:nvPr>
            <p:ph type="body" idx="14"/>
          </p:nvPr>
        </p:nvSpPr>
        <p:spPr>
          <a:xfrm>
            <a:off x="4958159" y="33018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49" name="Google Shape;149;p15"/>
          <p:cNvSpPr>
            <a:spLocks noGrp="1"/>
          </p:cNvSpPr>
          <p:nvPr>
            <p:ph type="pic" idx="15"/>
          </p:nvPr>
        </p:nvSpPr>
        <p:spPr>
          <a:xfrm>
            <a:off x="4957759" y="4018833"/>
            <a:ext cx="2276000" cy="1828800"/>
          </a:xfrm>
          <a:prstGeom prst="rect">
            <a:avLst/>
          </a:prstGeom>
          <a:noFill/>
          <a:ln>
            <a:noFill/>
          </a:ln>
        </p:spPr>
      </p:sp>
      <p:sp>
        <p:nvSpPr>
          <p:cNvPr id="150" name="Google Shape;150;p15"/>
          <p:cNvSpPr txBox="1">
            <a:spLocks noGrp="1"/>
          </p:cNvSpPr>
          <p:nvPr>
            <p:ph type="body" idx="16"/>
          </p:nvPr>
        </p:nvSpPr>
        <p:spPr>
          <a:xfrm>
            <a:off x="4957759" y="59484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51" name="Google Shape;151;p15"/>
          <p:cNvSpPr>
            <a:spLocks noGrp="1"/>
          </p:cNvSpPr>
          <p:nvPr>
            <p:ph type="pic" idx="17"/>
          </p:nvPr>
        </p:nvSpPr>
        <p:spPr>
          <a:xfrm>
            <a:off x="7335100" y="1373667"/>
            <a:ext cx="2276000" cy="1828800"/>
          </a:xfrm>
          <a:prstGeom prst="rect">
            <a:avLst/>
          </a:prstGeom>
          <a:noFill/>
          <a:ln>
            <a:noFill/>
          </a:ln>
        </p:spPr>
      </p:sp>
      <p:sp>
        <p:nvSpPr>
          <p:cNvPr id="152" name="Google Shape;152;p15"/>
          <p:cNvSpPr txBox="1">
            <a:spLocks noGrp="1"/>
          </p:cNvSpPr>
          <p:nvPr>
            <p:ph type="body" idx="18"/>
          </p:nvPr>
        </p:nvSpPr>
        <p:spPr>
          <a:xfrm>
            <a:off x="7335400" y="33040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53" name="Google Shape;153;p15"/>
          <p:cNvSpPr>
            <a:spLocks noGrp="1"/>
          </p:cNvSpPr>
          <p:nvPr>
            <p:ph type="pic" idx="19"/>
          </p:nvPr>
        </p:nvSpPr>
        <p:spPr>
          <a:xfrm>
            <a:off x="7335000" y="4021033"/>
            <a:ext cx="2276000" cy="1828800"/>
          </a:xfrm>
          <a:prstGeom prst="rect">
            <a:avLst/>
          </a:prstGeom>
          <a:noFill/>
          <a:ln>
            <a:noFill/>
          </a:ln>
        </p:spPr>
      </p:sp>
      <p:sp>
        <p:nvSpPr>
          <p:cNvPr id="154" name="Google Shape;154;p15"/>
          <p:cNvSpPr txBox="1">
            <a:spLocks noGrp="1"/>
          </p:cNvSpPr>
          <p:nvPr>
            <p:ph type="body" idx="20"/>
          </p:nvPr>
        </p:nvSpPr>
        <p:spPr>
          <a:xfrm>
            <a:off x="7335000" y="59506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55" name="Google Shape;155;p15"/>
          <p:cNvSpPr>
            <a:spLocks noGrp="1"/>
          </p:cNvSpPr>
          <p:nvPr>
            <p:ph type="pic" idx="21"/>
          </p:nvPr>
        </p:nvSpPr>
        <p:spPr>
          <a:xfrm>
            <a:off x="9712867" y="1373667"/>
            <a:ext cx="2276000" cy="1828800"/>
          </a:xfrm>
          <a:prstGeom prst="rect">
            <a:avLst/>
          </a:prstGeom>
          <a:noFill/>
          <a:ln>
            <a:noFill/>
          </a:ln>
        </p:spPr>
      </p:sp>
      <p:sp>
        <p:nvSpPr>
          <p:cNvPr id="156" name="Google Shape;156;p15"/>
          <p:cNvSpPr txBox="1">
            <a:spLocks noGrp="1"/>
          </p:cNvSpPr>
          <p:nvPr>
            <p:ph type="body" idx="22"/>
          </p:nvPr>
        </p:nvSpPr>
        <p:spPr>
          <a:xfrm>
            <a:off x="9713167" y="33040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57" name="Google Shape;157;p15"/>
          <p:cNvSpPr>
            <a:spLocks noGrp="1"/>
          </p:cNvSpPr>
          <p:nvPr>
            <p:ph type="pic" idx="23"/>
          </p:nvPr>
        </p:nvSpPr>
        <p:spPr>
          <a:xfrm>
            <a:off x="9712767" y="4021033"/>
            <a:ext cx="2276000" cy="1828800"/>
          </a:xfrm>
          <a:prstGeom prst="rect">
            <a:avLst/>
          </a:prstGeom>
          <a:noFill/>
          <a:ln>
            <a:noFill/>
          </a:ln>
        </p:spPr>
      </p:sp>
      <p:sp>
        <p:nvSpPr>
          <p:cNvPr id="158" name="Google Shape;158;p15"/>
          <p:cNvSpPr txBox="1">
            <a:spLocks noGrp="1"/>
          </p:cNvSpPr>
          <p:nvPr>
            <p:ph type="body" idx="24"/>
          </p:nvPr>
        </p:nvSpPr>
        <p:spPr>
          <a:xfrm>
            <a:off x="9712767" y="59506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Tree>
    <p:extLst>
      <p:ext uri="{BB962C8B-B14F-4D97-AF65-F5344CB8AC3E}">
        <p14:creationId xmlns:p14="http://schemas.microsoft.com/office/powerpoint/2010/main" val="402859119"/>
      </p:ext>
    </p:extLst>
  </p:cSld>
  <p:clrMapOvr>
    <a:masterClrMapping/>
  </p:clrMapOvr>
  <p:extLst>
    <p:ext uri="{DCECCB84-F9BA-43D5-87BE-67443E8EF086}">
      <p15:sldGuideLst xmlns:p15="http://schemas.microsoft.com/office/powerpoint/2012/main">
        <p15:guide id="1" orient="horz" pos="3026">
          <p15:clr>
            <a:schemeClr val="dk2"/>
          </p15:clr>
        </p15:guide>
        <p15:guide id="2" orient="horz" pos="912">
          <p15:clr>
            <a:schemeClr val="dk2"/>
          </p15:clr>
        </p15:guide>
        <p15:guide id="3" orient="horz" pos="3124">
          <p15:clr>
            <a:schemeClr val="dk2"/>
          </p15:clr>
        </p15:guide>
        <p15:guide id="4" orient="horz" pos="1296">
          <p15:clr>
            <a:schemeClr val="dk2"/>
          </p15:clr>
        </p15:guide>
        <p15:guide id="5" orient="horz" pos="1152">
          <p15:clr>
            <a:schemeClr val="accent4"/>
          </p15:clr>
        </p15:guide>
        <p15:guide id="6" orient="horz" pos="3797">
          <p15:clr>
            <a:schemeClr val="dk2"/>
          </p15:clr>
        </p15:guide>
        <p15:guide id="7" orient="horz" pos="5524">
          <p15:clr>
            <a:schemeClr val="dk2"/>
          </p15:clr>
        </p15:guide>
        <p15:guide id="8" orient="horz" pos="5621">
          <p15:clr>
            <a:schemeClr val="dk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1: Blank, Header and Footer Only" type="blank">
  <p:cSld name="8.1: Blank, Header and Footer Only">
    <p:spTree>
      <p:nvGrpSpPr>
        <p:cNvPr id="1" name="Shape 159"/>
        <p:cNvGrpSpPr/>
        <p:nvPr/>
      </p:nvGrpSpPr>
      <p:grpSpPr>
        <a:xfrm>
          <a:off x="0" y="0"/>
          <a:ext cx="0" cy="0"/>
          <a:chOff x="0" y="0"/>
          <a:chExt cx="0" cy="0"/>
        </a:xfrm>
      </p:grpSpPr>
      <p:sp>
        <p:nvSpPr>
          <p:cNvPr id="160" name="Google Shape;160;p16"/>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1378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8.2: Blank, Page Number Only">
  <p:cSld name="8.2: Blank, Page Number Only">
    <p:spTree>
      <p:nvGrpSpPr>
        <p:cNvPr id="1" name="Shape 161"/>
        <p:cNvGrpSpPr/>
        <p:nvPr/>
      </p:nvGrpSpPr>
      <p:grpSpPr>
        <a:xfrm>
          <a:off x="0" y="0"/>
          <a:ext cx="0" cy="0"/>
          <a:chOff x="0" y="0"/>
          <a:chExt cx="0" cy="0"/>
        </a:xfrm>
      </p:grpSpPr>
      <p:sp>
        <p:nvSpPr>
          <p:cNvPr id="162" name="Google Shape;162;p17"/>
          <p:cNvSpPr txBox="1"/>
          <p:nvPr/>
        </p:nvSpPr>
        <p:spPr>
          <a:xfrm>
            <a:off x="0" y="0"/>
            <a:ext cx="12192000" cy="6858000"/>
          </a:xfrm>
          <a:prstGeom prst="rect">
            <a:avLst/>
          </a:prstGeom>
          <a:noFill/>
          <a:ln>
            <a:noFill/>
          </a:ln>
        </p:spPr>
        <p:txBody>
          <a:bodyPr spcFirstLastPara="1" wrap="square" lIns="609600" tIns="1219200" rIns="3657600" bIns="609600" anchor="t" anchorCtr="0">
            <a:noAutofit/>
          </a:bodyPr>
          <a:lstStyle/>
          <a:p>
            <a:pPr marL="0" lvl="0" indent="0" algn="l" rtl="0">
              <a:spcBef>
                <a:spcPts val="0"/>
              </a:spcBef>
              <a:spcAft>
                <a:spcPts val="0"/>
              </a:spcAft>
              <a:buNone/>
            </a:pPr>
            <a:r>
              <a:rPr lang="en" sz="2667">
                <a:solidFill>
                  <a:schemeClr val="lt1"/>
                </a:solidFill>
              </a:rPr>
              <a:t>This “blank” slide theme is really two white rectangles plus this text description placed on top of the main theme. This is the only way to cover the header and footer. This means that you can’t change the background color or use an image background when using this theme. If you want to change the background color, you’ll have to place a rectangle or image on the slide and send it to the back.</a:t>
            </a:r>
            <a:endParaRPr sz="2667">
              <a:solidFill>
                <a:schemeClr val="lt1"/>
              </a:solidFill>
            </a:endParaRPr>
          </a:p>
        </p:txBody>
      </p:sp>
      <p:sp>
        <p:nvSpPr>
          <p:cNvPr id="163" name="Google Shape;163;p17"/>
          <p:cNvSpPr/>
          <p:nvPr/>
        </p:nvSpPr>
        <p:spPr>
          <a:xfrm>
            <a:off x="0" y="6522717"/>
            <a:ext cx="12192000" cy="335200"/>
          </a:xfrm>
          <a:prstGeom prst="rect">
            <a:avLst/>
          </a:prstGeom>
          <a:solidFill>
            <a:schemeClr val="lt1"/>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1200"/>
          </a:p>
        </p:txBody>
      </p:sp>
      <p:sp>
        <p:nvSpPr>
          <p:cNvPr id="164" name="Google Shape;164;p17"/>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5" name="Google Shape;165;p17"/>
          <p:cNvSpPr/>
          <p:nvPr/>
        </p:nvSpPr>
        <p:spPr>
          <a:xfrm>
            <a:off x="0" y="0"/>
            <a:ext cx="12192000" cy="457200"/>
          </a:xfrm>
          <a:prstGeom prst="rect">
            <a:avLst/>
          </a:prstGeom>
          <a:solidFill>
            <a:schemeClr val="lt1"/>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3310729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9.1: Title/Section Break, White">
  <p:cSld name="9.1: Title/Section Break, White">
    <p:spTree>
      <p:nvGrpSpPr>
        <p:cNvPr id="1" name="Shape 166"/>
        <p:cNvGrpSpPr/>
        <p:nvPr/>
      </p:nvGrpSpPr>
      <p:grpSpPr>
        <a:xfrm>
          <a:off x="0" y="0"/>
          <a:ext cx="0" cy="0"/>
          <a:chOff x="0" y="0"/>
          <a:chExt cx="0" cy="0"/>
        </a:xfrm>
      </p:grpSpPr>
      <p:sp>
        <p:nvSpPr>
          <p:cNvPr id="167" name="Google Shape;167;p18"/>
          <p:cNvSpPr txBox="1">
            <a:spLocks noGrp="1"/>
          </p:cNvSpPr>
          <p:nvPr>
            <p:ph type="subTitle" idx="1"/>
          </p:nvPr>
        </p:nvSpPr>
        <p:spPr>
          <a:xfrm>
            <a:off x="609600" y="2539917"/>
            <a:ext cx="11379200" cy="256545"/>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2500"/>
              <a:buNone/>
              <a:defRPr sz="1667">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68" name="Google Shape;168;p18"/>
          <p:cNvSpPr txBox="1">
            <a:spLocks noGrp="1"/>
          </p:cNvSpPr>
          <p:nvPr>
            <p:ph type="title"/>
          </p:nvPr>
        </p:nvSpPr>
        <p:spPr>
          <a:xfrm>
            <a:off x="609600" y="1676317"/>
            <a:ext cx="11379200" cy="66697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6500"/>
              <a:buNone/>
              <a:defRPr sz="4334">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69" name="Google Shape;169;p18"/>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7491991"/>
      </p:ext>
    </p:extLst>
  </p:cSld>
  <p:clrMapOvr>
    <a:masterClrMapping/>
  </p:clrMapOvr>
  <p:extLst>
    <p:ext uri="{DCECCB84-F9BA-43D5-87BE-67443E8EF086}">
      <p15:sldGuideLst xmlns:p15="http://schemas.microsoft.com/office/powerpoint/2012/main">
        <p15:guide id="1" orient="horz" pos="1584">
          <p15:clr>
            <a:schemeClr val="dk2"/>
          </p15:clr>
        </p15:guide>
        <p15:guide id="2" pos="576">
          <p15:clr>
            <a:schemeClr val="dk2"/>
          </p15:clr>
        </p15:guide>
        <p15:guide id="3" orient="horz" pos="2400">
          <p15:clr>
            <a:schemeClr val="dk2"/>
          </p15:clr>
        </p15:guide>
        <p15:guide id="4" orient="horz" pos="3216">
          <p15:clr>
            <a:schemeClr val="lt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9.2: Title/Section Break, Black">
  <p:cSld name="9.2: Title/Section Break, Black">
    <p:bg>
      <p:bgPr>
        <a:solidFill>
          <a:schemeClr val="dk1"/>
        </a:solidFill>
        <a:effectLst/>
      </p:bgPr>
    </p:bg>
    <p:spTree>
      <p:nvGrpSpPr>
        <p:cNvPr id="1" name="Shape 170"/>
        <p:cNvGrpSpPr/>
        <p:nvPr/>
      </p:nvGrpSpPr>
      <p:grpSpPr>
        <a:xfrm>
          <a:off x="0" y="0"/>
          <a:ext cx="0" cy="0"/>
          <a:chOff x="0" y="0"/>
          <a:chExt cx="0" cy="0"/>
        </a:xfrm>
      </p:grpSpPr>
      <p:sp>
        <p:nvSpPr>
          <p:cNvPr id="171" name="Google Shape;171;p19"/>
          <p:cNvSpPr txBox="1">
            <a:spLocks noGrp="1"/>
          </p:cNvSpPr>
          <p:nvPr>
            <p:ph type="sldNum" idx="12"/>
          </p:nvPr>
        </p:nvSpPr>
        <p:spPr>
          <a:xfrm>
            <a:off x="11785799" y="6653322"/>
            <a:ext cx="203000" cy="102657"/>
          </a:xfrm>
          <a:prstGeom prst="rect">
            <a:avLst/>
          </a:prstGeom>
          <a:noFill/>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72" name="Google Shape;172;p19"/>
          <p:cNvPicPr preferRelativeResize="0"/>
          <p:nvPr/>
        </p:nvPicPr>
        <p:blipFill>
          <a:blip r:embed="rId2">
            <a:alphaModFix/>
          </a:blip>
          <a:stretch>
            <a:fillRect/>
          </a:stretch>
        </p:blipFill>
        <p:spPr>
          <a:xfrm>
            <a:off x="215050" y="6677391"/>
            <a:ext cx="307239" cy="85344"/>
          </a:xfrm>
          <a:prstGeom prst="rect">
            <a:avLst/>
          </a:prstGeom>
          <a:noFill/>
          <a:ln>
            <a:noFill/>
          </a:ln>
        </p:spPr>
      </p:pic>
      <p:sp>
        <p:nvSpPr>
          <p:cNvPr id="173" name="Google Shape;173;p19"/>
          <p:cNvSpPr txBox="1">
            <a:spLocks noGrp="1"/>
          </p:cNvSpPr>
          <p:nvPr>
            <p:ph type="subTitle" idx="1"/>
          </p:nvPr>
        </p:nvSpPr>
        <p:spPr>
          <a:xfrm>
            <a:off x="609600" y="2539917"/>
            <a:ext cx="11379200" cy="256545"/>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2500"/>
              <a:buNone/>
              <a:defRPr sz="1667">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19"/>
          <p:cNvSpPr txBox="1">
            <a:spLocks noGrp="1"/>
          </p:cNvSpPr>
          <p:nvPr>
            <p:ph type="title"/>
          </p:nvPr>
        </p:nvSpPr>
        <p:spPr>
          <a:xfrm>
            <a:off x="609600" y="1676317"/>
            <a:ext cx="11379200" cy="66697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6500"/>
              <a:buNone/>
              <a:defRPr sz="4334">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175" name="Google Shape;175;p19"/>
          <p:cNvSpPr txBox="1"/>
          <p:nvPr/>
        </p:nvSpPr>
        <p:spPr>
          <a:xfrm>
            <a:off x="4004900" y="6653331"/>
            <a:ext cx="4182200" cy="102657"/>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667">
                <a:solidFill>
                  <a:schemeClr val="lt1"/>
                </a:solidFill>
              </a:rPr>
              <a:t>Project Name</a:t>
            </a:r>
            <a:endParaRPr sz="667">
              <a:solidFill>
                <a:schemeClr val="lt1"/>
              </a:solidFill>
            </a:endParaRPr>
          </a:p>
        </p:txBody>
      </p:sp>
      <p:sp>
        <p:nvSpPr>
          <p:cNvPr id="176" name="Google Shape;176;p19"/>
          <p:cNvSpPr txBox="1">
            <a:spLocks noGrp="1"/>
          </p:cNvSpPr>
          <p:nvPr>
            <p:ph type="sldNum" idx="2"/>
          </p:nvPr>
        </p:nvSpPr>
        <p:spPr>
          <a:xfrm>
            <a:off x="11785799" y="6653322"/>
            <a:ext cx="203000" cy="102657"/>
          </a:xfrm>
          <a:prstGeom prst="rect">
            <a:avLst/>
          </a:prstGeom>
          <a:noFill/>
        </p:spPr>
        <p:txBody>
          <a:bodyPr spcFirstLastPara="1" wrap="square" lIns="0" tIns="0" rIns="0" bIns="0" anchor="ctr" anchorCtr="0">
            <a:spAutoFit/>
          </a:bodyPr>
          <a:lstStyle>
            <a:lvl1pPr lvl="0" algn="r" rtl="0">
              <a:buNone/>
              <a:defRPr sz="667">
                <a:solidFill>
                  <a:schemeClr val="lt1"/>
                </a:solidFill>
              </a:defRPr>
            </a:lvl1pPr>
            <a:lvl2pPr lvl="1" algn="r" rtl="0">
              <a:buNone/>
              <a:defRPr sz="667">
                <a:solidFill>
                  <a:schemeClr val="lt1"/>
                </a:solidFill>
              </a:defRPr>
            </a:lvl2pPr>
            <a:lvl3pPr lvl="2" algn="r" rtl="0">
              <a:buNone/>
              <a:defRPr sz="667">
                <a:solidFill>
                  <a:schemeClr val="lt1"/>
                </a:solidFill>
              </a:defRPr>
            </a:lvl3pPr>
            <a:lvl4pPr lvl="3" algn="r" rtl="0">
              <a:buNone/>
              <a:defRPr sz="667">
                <a:solidFill>
                  <a:schemeClr val="lt1"/>
                </a:solidFill>
              </a:defRPr>
            </a:lvl4pPr>
            <a:lvl5pPr lvl="4" algn="r" rtl="0">
              <a:buNone/>
              <a:defRPr sz="667">
                <a:solidFill>
                  <a:schemeClr val="lt1"/>
                </a:solidFill>
              </a:defRPr>
            </a:lvl5pPr>
            <a:lvl6pPr lvl="5" algn="r" rtl="0">
              <a:buNone/>
              <a:defRPr sz="667">
                <a:solidFill>
                  <a:schemeClr val="lt1"/>
                </a:solidFill>
              </a:defRPr>
            </a:lvl6pPr>
            <a:lvl7pPr lvl="6" algn="r" rtl="0">
              <a:buNone/>
              <a:defRPr sz="667">
                <a:solidFill>
                  <a:schemeClr val="lt1"/>
                </a:solidFill>
              </a:defRPr>
            </a:lvl7pPr>
            <a:lvl8pPr lvl="7" algn="r" rtl="0">
              <a:buNone/>
              <a:defRPr sz="667">
                <a:solidFill>
                  <a:schemeClr val="lt1"/>
                </a:solidFill>
              </a:defRPr>
            </a:lvl8pPr>
            <a:lvl9pPr lvl="8" algn="r" rtl="0">
              <a:buNone/>
              <a:defRPr sz="667">
                <a:solidFill>
                  <a:schemeClr val="lt1"/>
                </a:solidFill>
              </a:defRPr>
            </a:lvl9pPr>
          </a:lstStyle>
          <a:p>
            <a:fld id="{00000000-1234-1234-1234-123412341234}" type="slidenum">
              <a:rPr lang="en" smtClean="0"/>
              <a:pPr/>
              <a:t>‹#›</a:t>
            </a:fld>
            <a:endParaRPr lang="en"/>
          </a:p>
        </p:txBody>
      </p:sp>
      <p:sp>
        <p:nvSpPr>
          <p:cNvPr id="177" name="Google Shape;177;p19"/>
          <p:cNvSpPr txBox="1"/>
          <p:nvPr/>
        </p:nvSpPr>
        <p:spPr>
          <a:xfrm>
            <a:off x="9957000" y="6653314"/>
            <a:ext cx="1828800" cy="102657"/>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667">
                <a:solidFill>
                  <a:schemeClr val="lt1"/>
                </a:solidFill>
              </a:rPr>
              <a:t>Month DD, YYYY</a:t>
            </a:r>
            <a:endParaRPr sz="667">
              <a:solidFill>
                <a:schemeClr val="lt1"/>
              </a:solidFill>
            </a:endParaRPr>
          </a:p>
        </p:txBody>
      </p:sp>
    </p:spTree>
    <p:extLst>
      <p:ext uri="{BB962C8B-B14F-4D97-AF65-F5344CB8AC3E}">
        <p14:creationId xmlns:p14="http://schemas.microsoft.com/office/powerpoint/2010/main" val="4040919242"/>
      </p:ext>
    </p:extLst>
  </p:cSld>
  <p:clrMapOvr>
    <a:masterClrMapping/>
  </p:clrMapOvr>
  <p:extLst>
    <p:ext uri="{DCECCB84-F9BA-43D5-87BE-67443E8EF086}">
      <p15:sldGuideLst xmlns:p15="http://schemas.microsoft.com/office/powerpoint/2012/main">
        <p15:guide id="1" pos="576">
          <p15:clr>
            <a:schemeClr val="dk2"/>
          </p15:clr>
        </p15:guide>
        <p15:guide id="2" orient="horz" pos="1584">
          <p15:clr>
            <a:schemeClr val="dk2"/>
          </p15:clr>
        </p15:guide>
        <p15:guide id="3" orient="horz" pos="2400">
          <p15:clr>
            <a:schemeClr val="dk2"/>
          </p15:clr>
        </p15:guide>
        <p15:guide id="4" orient="horz" pos="3216">
          <p15:clr>
            <a:schemeClr val="lt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9.3: Title/Section Break, Image">
  <p:cSld name="9.3: Title/Section Break, Image">
    <p:spTree>
      <p:nvGrpSpPr>
        <p:cNvPr id="1" name="Shape 178"/>
        <p:cNvGrpSpPr/>
        <p:nvPr/>
      </p:nvGrpSpPr>
      <p:grpSpPr>
        <a:xfrm>
          <a:off x="0" y="0"/>
          <a:ext cx="0" cy="0"/>
          <a:chOff x="0" y="0"/>
          <a:chExt cx="0" cy="0"/>
        </a:xfrm>
      </p:grpSpPr>
      <p:sp>
        <p:nvSpPr>
          <p:cNvPr id="179" name="Google Shape;179;p20"/>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0" name="Google Shape;180;p20"/>
          <p:cNvSpPr>
            <a:spLocks noGrp="1"/>
          </p:cNvSpPr>
          <p:nvPr>
            <p:ph type="pic" idx="2"/>
          </p:nvPr>
        </p:nvSpPr>
        <p:spPr>
          <a:xfrm>
            <a:off x="-297" y="0"/>
            <a:ext cx="12205200" cy="6858200"/>
          </a:xfrm>
          <a:prstGeom prst="rect">
            <a:avLst/>
          </a:prstGeom>
          <a:noFill/>
          <a:ln>
            <a:noFill/>
          </a:ln>
        </p:spPr>
      </p:sp>
      <p:sp>
        <p:nvSpPr>
          <p:cNvPr id="181" name="Google Shape;181;p20"/>
          <p:cNvSpPr txBox="1">
            <a:spLocks noGrp="1"/>
          </p:cNvSpPr>
          <p:nvPr>
            <p:ph type="subTitle" idx="1"/>
          </p:nvPr>
        </p:nvSpPr>
        <p:spPr>
          <a:xfrm>
            <a:off x="609600" y="2082767"/>
            <a:ext cx="11379200" cy="256545"/>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2500"/>
              <a:buNone/>
              <a:defRPr sz="1667">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 name="Google Shape;182;p20"/>
          <p:cNvSpPr txBox="1">
            <a:spLocks noGrp="1"/>
          </p:cNvSpPr>
          <p:nvPr>
            <p:ph type="title"/>
          </p:nvPr>
        </p:nvSpPr>
        <p:spPr>
          <a:xfrm>
            <a:off x="609600" y="1066667"/>
            <a:ext cx="11379200" cy="872098"/>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8500"/>
              <a:buNone/>
              <a:defRPr sz="5667">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pic>
        <p:nvPicPr>
          <p:cNvPr id="183" name="Google Shape;183;p20"/>
          <p:cNvPicPr preferRelativeResize="0"/>
          <p:nvPr/>
        </p:nvPicPr>
        <p:blipFill>
          <a:blip r:embed="rId2">
            <a:alphaModFix/>
          </a:blip>
          <a:stretch>
            <a:fillRect/>
          </a:stretch>
        </p:blipFill>
        <p:spPr>
          <a:xfrm>
            <a:off x="215050" y="6677391"/>
            <a:ext cx="307239" cy="85344"/>
          </a:xfrm>
          <a:prstGeom prst="rect">
            <a:avLst/>
          </a:prstGeom>
          <a:noFill/>
          <a:ln>
            <a:noFill/>
          </a:ln>
        </p:spPr>
      </p:pic>
      <p:sp>
        <p:nvSpPr>
          <p:cNvPr id="184" name="Google Shape;184;p20"/>
          <p:cNvSpPr txBox="1">
            <a:spLocks noGrp="1"/>
          </p:cNvSpPr>
          <p:nvPr>
            <p:ph type="sldNum" idx="3"/>
          </p:nvPr>
        </p:nvSpPr>
        <p:spPr>
          <a:xfrm>
            <a:off x="11785799" y="6653322"/>
            <a:ext cx="203000" cy="102657"/>
          </a:xfrm>
          <a:prstGeom prst="rect">
            <a:avLst/>
          </a:prstGeom>
          <a:noFill/>
        </p:spPr>
        <p:txBody>
          <a:bodyPr spcFirstLastPara="1" wrap="square" lIns="0" tIns="0" rIns="0" bIns="0" anchor="ctr" anchorCtr="0">
            <a:spAutoFit/>
          </a:bodyPr>
          <a:lstStyle>
            <a:lvl1pPr lvl="0" algn="r" rtl="0">
              <a:buNone/>
              <a:defRPr sz="667">
                <a:solidFill>
                  <a:schemeClr val="lt1"/>
                </a:solidFill>
              </a:defRPr>
            </a:lvl1pPr>
            <a:lvl2pPr lvl="1" algn="r" rtl="0">
              <a:buNone/>
              <a:defRPr sz="667">
                <a:solidFill>
                  <a:schemeClr val="lt1"/>
                </a:solidFill>
              </a:defRPr>
            </a:lvl2pPr>
            <a:lvl3pPr lvl="2" algn="r" rtl="0">
              <a:buNone/>
              <a:defRPr sz="667">
                <a:solidFill>
                  <a:schemeClr val="lt1"/>
                </a:solidFill>
              </a:defRPr>
            </a:lvl3pPr>
            <a:lvl4pPr lvl="3" algn="r" rtl="0">
              <a:buNone/>
              <a:defRPr sz="667">
                <a:solidFill>
                  <a:schemeClr val="lt1"/>
                </a:solidFill>
              </a:defRPr>
            </a:lvl4pPr>
            <a:lvl5pPr lvl="4" algn="r" rtl="0">
              <a:buNone/>
              <a:defRPr sz="667">
                <a:solidFill>
                  <a:schemeClr val="lt1"/>
                </a:solidFill>
              </a:defRPr>
            </a:lvl5pPr>
            <a:lvl6pPr lvl="5" algn="r" rtl="0">
              <a:buNone/>
              <a:defRPr sz="667">
                <a:solidFill>
                  <a:schemeClr val="lt1"/>
                </a:solidFill>
              </a:defRPr>
            </a:lvl6pPr>
            <a:lvl7pPr lvl="6" algn="r" rtl="0">
              <a:buNone/>
              <a:defRPr sz="667">
                <a:solidFill>
                  <a:schemeClr val="lt1"/>
                </a:solidFill>
              </a:defRPr>
            </a:lvl7pPr>
            <a:lvl8pPr lvl="7" algn="r" rtl="0">
              <a:buNone/>
              <a:defRPr sz="667">
                <a:solidFill>
                  <a:schemeClr val="lt1"/>
                </a:solidFill>
              </a:defRPr>
            </a:lvl8pPr>
            <a:lvl9pPr lvl="8" algn="r" rtl="0">
              <a:buNone/>
              <a:defRPr sz="667">
                <a:solidFill>
                  <a:schemeClr val="lt1"/>
                </a:solidFill>
              </a:defRPr>
            </a:lvl9pPr>
          </a:lstStyle>
          <a:p>
            <a:fld id="{00000000-1234-1234-1234-123412341234}" type="slidenum">
              <a:rPr lang="en" smtClean="0"/>
              <a:pPr/>
              <a:t>‹#›</a:t>
            </a:fld>
            <a:endParaRPr lang="en"/>
          </a:p>
        </p:txBody>
      </p:sp>
      <p:sp>
        <p:nvSpPr>
          <p:cNvPr id="185" name="Google Shape;185;p20"/>
          <p:cNvSpPr txBox="1"/>
          <p:nvPr/>
        </p:nvSpPr>
        <p:spPr>
          <a:xfrm>
            <a:off x="4004900" y="6653331"/>
            <a:ext cx="4182200" cy="102657"/>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667">
                <a:solidFill>
                  <a:schemeClr val="lt1"/>
                </a:solidFill>
              </a:rPr>
              <a:t>Project Name</a:t>
            </a:r>
            <a:endParaRPr sz="667">
              <a:solidFill>
                <a:schemeClr val="lt1"/>
              </a:solidFill>
            </a:endParaRPr>
          </a:p>
        </p:txBody>
      </p:sp>
      <p:sp>
        <p:nvSpPr>
          <p:cNvPr id="186" name="Google Shape;186;p20"/>
          <p:cNvSpPr txBox="1"/>
          <p:nvPr/>
        </p:nvSpPr>
        <p:spPr>
          <a:xfrm>
            <a:off x="9906000" y="6653314"/>
            <a:ext cx="1828800" cy="102657"/>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667">
                <a:solidFill>
                  <a:schemeClr val="lt1"/>
                </a:solidFill>
              </a:rPr>
              <a:t>Month DD, YYYY</a:t>
            </a:r>
            <a:endParaRPr sz="667">
              <a:solidFill>
                <a:schemeClr val="lt1"/>
              </a:solidFill>
            </a:endParaRPr>
          </a:p>
        </p:txBody>
      </p:sp>
    </p:spTree>
    <p:extLst>
      <p:ext uri="{BB962C8B-B14F-4D97-AF65-F5344CB8AC3E}">
        <p14:creationId xmlns:p14="http://schemas.microsoft.com/office/powerpoint/2010/main" val="792094757"/>
      </p:ext>
    </p:extLst>
  </p:cSld>
  <p:clrMapOvr>
    <a:masterClrMapping/>
  </p:clrMapOvr>
  <p:extLst>
    <p:ext uri="{DCECCB84-F9BA-43D5-87BE-67443E8EF086}">
      <p15:sldGuideLst xmlns:p15="http://schemas.microsoft.com/office/powerpoint/2012/main">
        <p15:guide id="1" orient="horz" pos="1008">
          <p15:clr>
            <a:schemeClr val="dk2"/>
          </p15:clr>
        </p15:guide>
        <p15:guide id="2" orient="horz" pos="1968">
          <p15:clr>
            <a:schemeClr val="dk2"/>
          </p15:clr>
        </p15:guide>
        <p15:guide id="3" pos="576">
          <p15:clr>
            <a:schemeClr val="dk2"/>
          </p15:clr>
        </p15:guide>
        <p15:guide id="4" orient="horz" pos="2928">
          <p15:clr>
            <a:schemeClr val="dk2"/>
          </p15:clr>
        </p15:guide>
        <p15:guide id="5" orient="horz" pos="3888">
          <p15:clr>
            <a:schemeClr val="dk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B05EC-082C-365A-D0B2-C3E1D39F42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731EAF-C1C1-735A-EF26-0637E6C03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ECFBD-BE57-FE5B-AB02-1DC4279EA01C}"/>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5" name="Footer Placeholder 4">
            <a:extLst>
              <a:ext uri="{FF2B5EF4-FFF2-40B4-BE49-F238E27FC236}">
                <a16:creationId xmlns:a16="http://schemas.microsoft.com/office/drawing/2014/main" id="{8BDD3841-F21A-3AC9-14DC-1A54DD6D3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07EDA-4D50-9ED7-BCFF-1976930ECE14}"/>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2584065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6.1: Rendering with Key Plan Opt 1">
  <p:cSld name="1.6.1: Rendering with Key Plan Opt 1">
    <p:spTree>
      <p:nvGrpSpPr>
        <p:cNvPr id="1" name="Shape 187"/>
        <p:cNvGrpSpPr/>
        <p:nvPr/>
      </p:nvGrpSpPr>
      <p:grpSpPr>
        <a:xfrm>
          <a:off x="0" y="0"/>
          <a:ext cx="0" cy="0"/>
          <a:chOff x="0" y="0"/>
          <a:chExt cx="0" cy="0"/>
        </a:xfrm>
      </p:grpSpPr>
      <p:sp>
        <p:nvSpPr>
          <p:cNvPr id="188" name="Google Shape;188;p21"/>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89" name="Google Shape;189;p21"/>
          <p:cNvSpPr>
            <a:spLocks noGrp="1"/>
          </p:cNvSpPr>
          <p:nvPr>
            <p:ph type="pic" idx="2"/>
          </p:nvPr>
        </p:nvSpPr>
        <p:spPr>
          <a:xfrm>
            <a:off x="7910217" y="1219117"/>
            <a:ext cx="4078600" cy="3606400"/>
          </a:xfrm>
          <a:prstGeom prst="rect">
            <a:avLst/>
          </a:prstGeom>
          <a:noFill/>
          <a:ln>
            <a:noFill/>
          </a:ln>
        </p:spPr>
      </p:sp>
      <p:sp>
        <p:nvSpPr>
          <p:cNvPr id="190" name="Google Shape;190;p21"/>
          <p:cNvSpPr txBox="1">
            <a:spLocks noGrp="1"/>
          </p:cNvSpPr>
          <p:nvPr>
            <p:ph type="title"/>
          </p:nvPr>
        </p:nvSpPr>
        <p:spPr>
          <a:xfrm>
            <a:off x="203200" y="457117"/>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91" name="Google Shape;191;p21"/>
          <p:cNvSpPr txBox="1">
            <a:spLocks noGrp="1"/>
          </p:cNvSpPr>
          <p:nvPr>
            <p:ph type="subTitle" idx="1"/>
          </p:nvPr>
        </p:nvSpPr>
        <p:spPr>
          <a:xfrm>
            <a:off x="7910283" y="4876317"/>
            <a:ext cx="32264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192" name="Google Shape;192;p21"/>
          <p:cNvSpPr txBox="1">
            <a:spLocks noGrp="1"/>
          </p:cNvSpPr>
          <p:nvPr>
            <p:ph type="subTitle" idx="3"/>
          </p:nvPr>
        </p:nvSpPr>
        <p:spPr>
          <a:xfrm>
            <a:off x="203200" y="9651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193" name="Google Shape;193;p21"/>
          <p:cNvSpPr>
            <a:spLocks noGrp="1"/>
          </p:cNvSpPr>
          <p:nvPr>
            <p:ph type="pic" idx="4"/>
          </p:nvPr>
        </p:nvSpPr>
        <p:spPr>
          <a:xfrm>
            <a:off x="203000" y="1219117"/>
            <a:ext cx="7504200" cy="3606400"/>
          </a:xfrm>
          <a:prstGeom prst="rect">
            <a:avLst/>
          </a:prstGeom>
          <a:noFill/>
          <a:ln>
            <a:noFill/>
          </a:ln>
        </p:spPr>
      </p:sp>
      <p:sp>
        <p:nvSpPr>
          <p:cNvPr id="194" name="Google Shape;194;p21"/>
          <p:cNvSpPr txBox="1">
            <a:spLocks noGrp="1"/>
          </p:cNvSpPr>
          <p:nvPr>
            <p:ph type="subTitle" idx="5"/>
          </p:nvPr>
        </p:nvSpPr>
        <p:spPr>
          <a:xfrm>
            <a:off x="203000" y="6380367"/>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195" name="Google Shape;195;p21"/>
          <p:cNvSpPr>
            <a:spLocks noGrp="1"/>
          </p:cNvSpPr>
          <p:nvPr>
            <p:ph type="pic" idx="6"/>
          </p:nvPr>
        </p:nvSpPr>
        <p:spPr>
          <a:xfrm>
            <a:off x="203000" y="5202000"/>
            <a:ext cx="1509800" cy="1127600"/>
          </a:xfrm>
          <a:prstGeom prst="rect">
            <a:avLst/>
          </a:prstGeom>
          <a:noFill/>
          <a:ln>
            <a:noFill/>
          </a:ln>
        </p:spPr>
      </p:sp>
      <p:sp>
        <p:nvSpPr>
          <p:cNvPr id="196" name="Google Shape;196;p21"/>
          <p:cNvSpPr txBox="1">
            <a:spLocks noGrp="1"/>
          </p:cNvSpPr>
          <p:nvPr>
            <p:ph type="subTitle" idx="7"/>
          </p:nvPr>
        </p:nvSpPr>
        <p:spPr>
          <a:xfrm>
            <a:off x="203000" y="4876317"/>
            <a:ext cx="33560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197" name="Google Shape;197;p21"/>
          <p:cNvSpPr txBox="1">
            <a:spLocks noGrp="1"/>
          </p:cNvSpPr>
          <p:nvPr>
            <p:ph type="subTitle" idx="8"/>
          </p:nvPr>
        </p:nvSpPr>
        <p:spPr>
          <a:xfrm>
            <a:off x="1915675" y="6380283"/>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198" name="Google Shape;198;p21"/>
          <p:cNvSpPr>
            <a:spLocks noGrp="1"/>
          </p:cNvSpPr>
          <p:nvPr>
            <p:ph type="pic" idx="9"/>
          </p:nvPr>
        </p:nvSpPr>
        <p:spPr>
          <a:xfrm>
            <a:off x="1915675" y="5201917"/>
            <a:ext cx="1509800" cy="1127600"/>
          </a:xfrm>
          <a:prstGeom prst="rect">
            <a:avLst/>
          </a:prstGeom>
          <a:noFill/>
          <a:ln>
            <a:noFill/>
          </a:ln>
        </p:spPr>
      </p:sp>
      <p:sp>
        <p:nvSpPr>
          <p:cNvPr id="199" name="Google Shape;199;p21"/>
          <p:cNvSpPr txBox="1">
            <a:spLocks noGrp="1"/>
          </p:cNvSpPr>
          <p:nvPr>
            <p:ph type="subTitle" idx="13"/>
          </p:nvPr>
        </p:nvSpPr>
        <p:spPr>
          <a:xfrm>
            <a:off x="3628400" y="6380367"/>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0" name="Google Shape;200;p21"/>
          <p:cNvSpPr>
            <a:spLocks noGrp="1"/>
          </p:cNvSpPr>
          <p:nvPr>
            <p:ph type="pic" idx="14"/>
          </p:nvPr>
        </p:nvSpPr>
        <p:spPr>
          <a:xfrm>
            <a:off x="3628400" y="5202000"/>
            <a:ext cx="1509800" cy="1127600"/>
          </a:xfrm>
          <a:prstGeom prst="rect">
            <a:avLst/>
          </a:prstGeom>
          <a:noFill/>
          <a:ln>
            <a:noFill/>
          </a:ln>
        </p:spPr>
      </p:sp>
      <p:sp>
        <p:nvSpPr>
          <p:cNvPr id="201" name="Google Shape;201;p21"/>
          <p:cNvSpPr txBox="1">
            <a:spLocks noGrp="1"/>
          </p:cNvSpPr>
          <p:nvPr>
            <p:ph type="subTitle" idx="15"/>
          </p:nvPr>
        </p:nvSpPr>
        <p:spPr>
          <a:xfrm>
            <a:off x="5341075" y="6380283"/>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2" name="Google Shape;202;p21"/>
          <p:cNvSpPr>
            <a:spLocks noGrp="1"/>
          </p:cNvSpPr>
          <p:nvPr>
            <p:ph type="pic" idx="16"/>
          </p:nvPr>
        </p:nvSpPr>
        <p:spPr>
          <a:xfrm>
            <a:off x="5341075" y="5201917"/>
            <a:ext cx="1509800" cy="1127600"/>
          </a:xfrm>
          <a:prstGeom prst="rect">
            <a:avLst/>
          </a:prstGeom>
          <a:noFill/>
          <a:ln>
            <a:noFill/>
          </a:ln>
        </p:spPr>
      </p:sp>
      <p:sp>
        <p:nvSpPr>
          <p:cNvPr id="203" name="Google Shape;203;p21"/>
          <p:cNvSpPr txBox="1">
            <a:spLocks noGrp="1"/>
          </p:cNvSpPr>
          <p:nvPr>
            <p:ph type="subTitle" idx="17"/>
          </p:nvPr>
        </p:nvSpPr>
        <p:spPr>
          <a:xfrm>
            <a:off x="7053833" y="6380450"/>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4" name="Google Shape;204;p21"/>
          <p:cNvSpPr>
            <a:spLocks noGrp="1"/>
          </p:cNvSpPr>
          <p:nvPr>
            <p:ph type="pic" idx="18"/>
          </p:nvPr>
        </p:nvSpPr>
        <p:spPr>
          <a:xfrm>
            <a:off x="7053833" y="5202083"/>
            <a:ext cx="1509800" cy="1127600"/>
          </a:xfrm>
          <a:prstGeom prst="rect">
            <a:avLst/>
          </a:prstGeom>
          <a:noFill/>
          <a:ln>
            <a:noFill/>
          </a:ln>
        </p:spPr>
      </p:sp>
      <p:sp>
        <p:nvSpPr>
          <p:cNvPr id="205" name="Google Shape;205;p21"/>
          <p:cNvSpPr txBox="1">
            <a:spLocks noGrp="1"/>
          </p:cNvSpPr>
          <p:nvPr>
            <p:ph type="subTitle" idx="19"/>
          </p:nvPr>
        </p:nvSpPr>
        <p:spPr>
          <a:xfrm>
            <a:off x="8766509" y="6380367"/>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6" name="Google Shape;206;p21"/>
          <p:cNvSpPr>
            <a:spLocks noGrp="1"/>
          </p:cNvSpPr>
          <p:nvPr>
            <p:ph type="pic" idx="20"/>
          </p:nvPr>
        </p:nvSpPr>
        <p:spPr>
          <a:xfrm>
            <a:off x="8766509" y="5202000"/>
            <a:ext cx="1509800" cy="1127600"/>
          </a:xfrm>
          <a:prstGeom prst="rect">
            <a:avLst/>
          </a:prstGeom>
          <a:noFill/>
          <a:ln>
            <a:noFill/>
          </a:ln>
        </p:spPr>
      </p:sp>
      <p:sp>
        <p:nvSpPr>
          <p:cNvPr id="207" name="Google Shape;207;p21"/>
          <p:cNvSpPr txBox="1">
            <a:spLocks noGrp="1"/>
          </p:cNvSpPr>
          <p:nvPr>
            <p:ph type="subTitle" idx="21"/>
          </p:nvPr>
        </p:nvSpPr>
        <p:spPr>
          <a:xfrm>
            <a:off x="10479192" y="6380450"/>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8" name="Google Shape;208;p21"/>
          <p:cNvSpPr>
            <a:spLocks noGrp="1"/>
          </p:cNvSpPr>
          <p:nvPr>
            <p:ph type="pic" idx="22"/>
          </p:nvPr>
        </p:nvSpPr>
        <p:spPr>
          <a:xfrm>
            <a:off x="10479192" y="5202083"/>
            <a:ext cx="1509800" cy="1127600"/>
          </a:xfrm>
          <a:prstGeom prst="rect">
            <a:avLst/>
          </a:prstGeom>
          <a:noFill/>
          <a:ln>
            <a:noFill/>
          </a:ln>
        </p:spPr>
      </p:sp>
    </p:spTree>
    <p:extLst>
      <p:ext uri="{BB962C8B-B14F-4D97-AF65-F5344CB8AC3E}">
        <p14:creationId xmlns:p14="http://schemas.microsoft.com/office/powerpoint/2010/main" val="3090564455"/>
      </p:ext>
    </p:extLst>
  </p:cSld>
  <p:clrMapOvr>
    <a:masterClrMapping/>
  </p:clrMapOvr>
  <p:extLst>
    <p:ext uri="{DCECCB84-F9BA-43D5-87BE-67443E8EF086}">
      <p15:sldGuideLst xmlns:p15="http://schemas.microsoft.com/office/powerpoint/2012/main">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6.2: Rendering with Key Plan Opt 2">
  <p:cSld name="1.6.2: Rendering with Key Plan Opt 2">
    <p:spTree>
      <p:nvGrpSpPr>
        <p:cNvPr id="1" name="Shape 209"/>
        <p:cNvGrpSpPr/>
        <p:nvPr/>
      </p:nvGrpSpPr>
      <p:grpSpPr>
        <a:xfrm>
          <a:off x="0" y="0"/>
          <a:ext cx="0" cy="0"/>
          <a:chOff x="0" y="0"/>
          <a:chExt cx="0" cy="0"/>
        </a:xfrm>
      </p:grpSpPr>
      <p:sp>
        <p:nvSpPr>
          <p:cNvPr id="210" name="Google Shape;210;p22"/>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11" name="Google Shape;211;p22"/>
          <p:cNvSpPr>
            <a:spLocks noGrp="1"/>
          </p:cNvSpPr>
          <p:nvPr>
            <p:ph type="pic" idx="2"/>
          </p:nvPr>
        </p:nvSpPr>
        <p:spPr>
          <a:xfrm>
            <a:off x="8195533" y="1219200"/>
            <a:ext cx="3793200" cy="2290800"/>
          </a:xfrm>
          <a:prstGeom prst="rect">
            <a:avLst/>
          </a:prstGeom>
          <a:noFill/>
          <a:ln>
            <a:noFill/>
          </a:ln>
        </p:spPr>
      </p:sp>
      <p:sp>
        <p:nvSpPr>
          <p:cNvPr id="212" name="Google Shape;212;p22"/>
          <p:cNvSpPr txBox="1">
            <a:spLocks noGrp="1"/>
          </p:cNvSpPr>
          <p:nvPr>
            <p:ph type="title"/>
          </p:nvPr>
        </p:nvSpPr>
        <p:spPr>
          <a:xfrm>
            <a:off x="203000" y="457117"/>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213" name="Google Shape;213;p22"/>
          <p:cNvSpPr txBox="1">
            <a:spLocks noGrp="1"/>
          </p:cNvSpPr>
          <p:nvPr>
            <p:ph type="subTitle" idx="1"/>
          </p:nvPr>
        </p:nvSpPr>
        <p:spPr>
          <a:xfrm>
            <a:off x="8195533" y="3560617"/>
            <a:ext cx="3230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14" name="Google Shape;214;p22"/>
          <p:cNvSpPr txBox="1">
            <a:spLocks noGrp="1"/>
          </p:cNvSpPr>
          <p:nvPr>
            <p:ph type="subTitle" idx="3"/>
          </p:nvPr>
        </p:nvSpPr>
        <p:spPr>
          <a:xfrm>
            <a:off x="203200" y="965117"/>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215" name="Google Shape;215;p22"/>
          <p:cNvSpPr>
            <a:spLocks noGrp="1"/>
          </p:cNvSpPr>
          <p:nvPr>
            <p:ph type="pic" idx="4"/>
          </p:nvPr>
        </p:nvSpPr>
        <p:spPr>
          <a:xfrm>
            <a:off x="203000" y="1219200"/>
            <a:ext cx="7789600" cy="5110400"/>
          </a:xfrm>
          <a:prstGeom prst="rect">
            <a:avLst/>
          </a:prstGeom>
          <a:noFill/>
          <a:ln>
            <a:noFill/>
          </a:ln>
        </p:spPr>
      </p:sp>
      <p:sp>
        <p:nvSpPr>
          <p:cNvPr id="216" name="Google Shape;216;p22"/>
          <p:cNvSpPr txBox="1">
            <a:spLocks noGrp="1"/>
          </p:cNvSpPr>
          <p:nvPr>
            <p:ph type="subTitle" idx="5"/>
          </p:nvPr>
        </p:nvSpPr>
        <p:spPr>
          <a:xfrm>
            <a:off x="8195540" y="4952650"/>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17" name="Google Shape;217;p22"/>
          <p:cNvSpPr>
            <a:spLocks noGrp="1"/>
          </p:cNvSpPr>
          <p:nvPr>
            <p:ph type="pic" idx="6"/>
          </p:nvPr>
        </p:nvSpPr>
        <p:spPr>
          <a:xfrm>
            <a:off x="8195540" y="3865450"/>
            <a:ext cx="1795200" cy="1036400"/>
          </a:xfrm>
          <a:prstGeom prst="rect">
            <a:avLst/>
          </a:prstGeom>
          <a:noFill/>
          <a:ln>
            <a:noFill/>
          </a:ln>
        </p:spPr>
      </p:sp>
      <p:sp>
        <p:nvSpPr>
          <p:cNvPr id="218" name="Google Shape;218;p22"/>
          <p:cNvSpPr txBox="1">
            <a:spLocks noGrp="1"/>
          </p:cNvSpPr>
          <p:nvPr>
            <p:ph type="subTitle" idx="7"/>
          </p:nvPr>
        </p:nvSpPr>
        <p:spPr>
          <a:xfrm>
            <a:off x="203000" y="6380367"/>
            <a:ext cx="33560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19" name="Google Shape;219;p22"/>
          <p:cNvSpPr txBox="1">
            <a:spLocks noGrp="1"/>
          </p:cNvSpPr>
          <p:nvPr>
            <p:ph type="subTitle" idx="8"/>
          </p:nvPr>
        </p:nvSpPr>
        <p:spPr>
          <a:xfrm>
            <a:off x="8195540" y="6380367"/>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20" name="Google Shape;220;p22"/>
          <p:cNvSpPr>
            <a:spLocks noGrp="1"/>
          </p:cNvSpPr>
          <p:nvPr>
            <p:ph type="pic" idx="9"/>
          </p:nvPr>
        </p:nvSpPr>
        <p:spPr>
          <a:xfrm>
            <a:off x="8195533" y="5293167"/>
            <a:ext cx="1795200" cy="1036400"/>
          </a:xfrm>
          <a:prstGeom prst="rect">
            <a:avLst/>
          </a:prstGeom>
          <a:noFill/>
          <a:ln>
            <a:noFill/>
          </a:ln>
        </p:spPr>
      </p:sp>
      <p:sp>
        <p:nvSpPr>
          <p:cNvPr id="221" name="Google Shape;221;p22"/>
          <p:cNvSpPr txBox="1">
            <a:spLocks noGrp="1"/>
          </p:cNvSpPr>
          <p:nvPr>
            <p:ph type="subTitle" idx="13"/>
          </p:nvPr>
        </p:nvSpPr>
        <p:spPr>
          <a:xfrm>
            <a:off x="10193640" y="4952650"/>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22" name="Google Shape;222;p22"/>
          <p:cNvSpPr>
            <a:spLocks noGrp="1"/>
          </p:cNvSpPr>
          <p:nvPr>
            <p:ph type="pic" idx="14"/>
          </p:nvPr>
        </p:nvSpPr>
        <p:spPr>
          <a:xfrm>
            <a:off x="10193640" y="3865450"/>
            <a:ext cx="1795200" cy="1036400"/>
          </a:xfrm>
          <a:prstGeom prst="rect">
            <a:avLst/>
          </a:prstGeom>
          <a:noFill/>
          <a:ln>
            <a:noFill/>
          </a:ln>
        </p:spPr>
      </p:sp>
      <p:sp>
        <p:nvSpPr>
          <p:cNvPr id="223" name="Google Shape;223;p22"/>
          <p:cNvSpPr txBox="1">
            <a:spLocks noGrp="1"/>
          </p:cNvSpPr>
          <p:nvPr>
            <p:ph type="subTitle" idx="15"/>
          </p:nvPr>
        </p:nvSpPr>
        <p:spPr>
          <a:xfrm>
            <a:off x="10193640" y="6380367"/>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24" name="Google Shape;224;p22"/>
          <p:cNvSpPr>
            <a:spLocks noGrp="1"/>
          </p:cNvSpPr>
          <p:nvPr>
            <p:ph type="pic" idx="16"/>
          </p:nvPr>
        </p:nvSpPr>
        <p:spPr>
          <a:xfrm>
            <a:off x="10193633" y="5293167"/>
            <a:ext cx="1795200" cy="1036400"/>
          </a:xfrm>
          <a:prstGeom prst="rect">
            <a:avLst/>
          </a:prstGeom>
          <a:noFill/>
          <a:ln>
            <a:noFill/>
          </a:ln>
        </p:spPr>
      </p:sp>
    </p:spTree>
    <p:extLst>
      <p:ext uri="{BB962C8B-B14F-4D97-AF65-F5344CB8AC3E}">
        <p14:creationId xmlns:p14="http://schemas.microsoft.com/office/powerpoint/2010/main" val="1780381911"/>
      </p:ext>
    </p:extLst>
  </p:cSld>
  <p:clrMapOvr>
    <a:masterClrMapping/>
  </p:clrMapOvr>
  <p:extLst>
    <p:ext uri="{DCECCB84-F9BA-43D5-87BE-67443E8EF086}">
      <p15:sldGuideLst xmlns:p15="http://schemas.microsoft.com/office/powerpoint/2012/main">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6.3: Rendering with Key Plan Opt 3">
  <p:cSld name="1.6.3: Rendering with Key Plan Opt 3">
    <p:spTree>
      <p:nvGrpSpPr>
        <p:cNvPr id="1" name="Shape 225"/>
        <p:cNvGrpSpPr/>
        <p:nvPr/>
      </p:nvGrpSpPr>
      <p:grpSpPr>
        <a:xfrm>
          <a:off x="0" y="0"/>
          <a:ext cx="0" cy="0"/>
          <a:chOff x="0" y="0"/>
          <a:chExt cx="0" cy="0"/>
        </a:xfrm>
      </p:grpSpPr>
      <p:sp>
        <p:nvSpPr>
          <p:cNvPr id="226" name="Google Shape;226;p23"/>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27" name="Google Shape;227;p23"/>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228" name="Google Shape;228;p23"/>
          <p:cNvSpPr txBox="1">
            <a:spLocks noGrp="1"/>
          </p:cNvSpPr>
          <p:nvPr>
            <p:ph type="subTitle" idx="1"/>
          </p:nvPr>
        </p:nvSpPr>
        <p:spPr>
          <a:xfrm>
            <a:off x="203000" y="965117"/>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229" name="Google Shape;229;p23"/>
          <p:cNvSpPr>
            <a:spLocks noGrp="1"/>
          </p:cNvSpPr>
          <p:nvPr>
            <p:ph type="pic" idx="2"/>
          </p:nvPr>
        </p:nvSpPr>
        <p:spPr>
          <a:xfrm>
            <a:off x="203000" y="1219167"/>
            <a:ext cx="5791400" cy="5110400"/>
          </a:xfrm>
          <a:prstGeom prst="rect">
            <a:avLst/>
          </a:prstGeom>
          <a:noFill/>
          <a:ln>
            <a:noFill/>
          </a:ln>
        </p:spPr>
      </p:sp>
      <p:sp>
        <p:nvSpPr>
          <p:cNvPr id="230" name="Google Shape;230;p23"/>
          <p:cNvSpPr txBox="1">
            <a:spLocks noGrp="1"/>
          </p:cNvSpPr>
          <p:nvPr>
            <p:ph type="subTitle" idx="3"/>
          </p:nvPr>
        </p:nvSpPr>
        <p:spPr>
          <a:xfrm>
            <a:off x="202992" y="6380367"/>
            <a:ext cx="33560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1" name="Google Shape;231;p23"/>
          <p:cNvSpPr>
            <a:spLocks noGrp="1"/>
          </p:cNvSpPr>
          <p:nvPr>
            <p:ph type="pic" idx="4"/>
          </p:nvPr>
        </p:nvSpPr>
        <p:spPr>
          <a:xfrm>
            <a:off x="6197433" y="1219200"/>
            <a:ext cx="3793200" cy="3675200"/>
          </a:xfrm>
          <a:prstGeom prst="rect">
            <a:avLst/>
          </a:prstGeom>
          <a:noFill/>
          <a:ln>
            <a:noFill/>
          </a:ln>
        </p:spPr>
      </p:sp>
      <p:sp>
        <p:nvSpPr>
          <p:cNvPr id="232" name="Google Shape;232;p23"/>
          <p:cNvSpPr txBox="1">
            <a:spLocks noGrp="1"/>
          </p:cNvSpPr>
          <p:nvPr>
            <p:ph type="subTitle" idx="5"/>
          </p:nvPr>
        </p:nvSpPr>
        <p:spPr>
          <a:xfrm>
            <a:off x="6197433" y="4945133"/>
            <a:ext cx="3230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3" name="Google Shape;233;p23"/>
          <p:cNvSpPr txBox="1">
            <a:spLocks noGrp="1"/>
          </p:cNvSpPr>
          <p:nvPr>
            <p:ph type="subTitle" idx="6"/>
          </p:nvPr>
        </p:nvSpPr>
        <p:spPr>
          <a:xfrm>
            <a:off x="10193640" y="3611542"/>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4" name="Google Shape;234;p23"/>
          <p:cNvSpPr>
            <a:spLocks noGrp="1"/>
          </p:cNvSpPr>
          <p:nvPr>
            <p:ph type="pic" idx="7"/>
          </p:nvPr>
        </p:nvSpPr>
        <p:spPr>
          <a:xfrm>
            <a:off x="10193633" y="2552750"/>
            <a:ext cx="1795200" cy="1008000"/>
          </a:xfrm>
          <a:prstGeom prst="rect">
            <a:avLst/>
          </a:prstGeom>
          <a:noFill/>
          <a:ln>
            <a:noFill/>
          </a:ln>
        </p:spPr>
      </p:sp>
      <p:sp>
        <p:nvSpPr>
          <p:cNvPr id="235" name="Google Shape;235;p23"/>
          <p:cNvSpPr txBox="1">
            <a:spLocks noGrp="1"/>
          </p:cNvSpPr>
          <p:nvPr>
            <p:ph type="subTitle" idx="8"/>
          </p:nvPr>
        </p:nvSpPr>
        <p:spPr>
          <a:xfrm>
            <a:off x="10193640" y="4945133"/>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6" name="Google Shape;236;p23"/>
          <p:cNvSpPr>
            <a:spLocks noGrp="1"/>
          </p:cNvSpPr>
          <p:nvPr>
            <p:ph type="pic" idx="9"/>
          </p:nvPr>
        </p:nvSpPr>
        <p:spPr>
          <a:xfrm>
            <a:off x="10193633" y="3886333"/>
            <a:ext cx="1795200" cy="1008000"/>
          </a:xfrm>
          <a:prstGeom prst="rect">
            <a:avLst/>
          </a:prstGeom>
          <a:noFill/>
          <a:ln>
            <a:noFill/>
          </a:ln>
        </p:spPr>
      </p:sp>
      <p:sp>
        <p:nvSpPr>
          <p:cNvPr id="237" name="Google Shape;237;p23"/>
          <p:cNvSpPr txBox="1">
            <a:spLocks noGrp="1"/>
          </p:cNvSpPr>
          <p:nvPr>
            <p:ph type="subTitle" idx="13"/>
          </p:nvPr>
        </p:nvSpPr>
        <p:spPr>
          <a:xfrm>
            <a:off x="10193673" y="2278000"/>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8" name="Google Shape;238;p23"/>
          <p:cNvSpPr>
            <a:spLocks noGrp="1"/>
          </p:cNvSpPr>
          <p:nvPr>
            <p:ph type="pic" idx="14"/>
          </p:nvPr>
        </p:nvSpPr>
        <p:spPr>
          <a:xfrm>
            <a:off x="10193667" y="1219200"/>
            <a:ext cx="1795200" cy="1008000"/>
          </a:xfrm>
          <a:prstGeom prst="rect">
            <a:avLst/>
          </a:prstGeom>
          <a:noFill/>
          <a:ln>
            <a:noFill/>
          </a:ln>
        </p:spPr>
      </p:sp>
      <p:sp>
        <p:nvSpPr>
          <p:cNvPr id="239" name="Google Shape;239;p23"/>
          <p:cNvSpPr txBox="1">
            <a:spLocks noGrp="1"/>
          </p:cNvSpPr>
          <p:nvPr>
            <p:ph type="subTitle" idx="15"/>
          </p:nvPr>
        </p:nvSpPr>
        <p:spPr>
          <a:xfrm>
            <a:off x="10193707" y="6379467"/>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40" name="Google Shape;240;p23"/>
          <p:cNvSpPr>
            <a:spLocks noGrp="1"/>
          </p:cNvSpPr>
          <p:nvPr>
            <p:ph type="pic" idx="16"/>
          </p:nvPr>
        </p:nvSpPr>
        <p:spPr>
          <a:xfrm>
            <a:off x="10193700" y="5320667"/>
            <a:ext cx="1795200" cy="1008000"/>
          </a:xfrm>
          <a:prstGeom prst="rect">
            <a:avLst/>
          </a:prstGeom>
          <a:noFill/>
          <a:ln>
            <a:noFill/>
          </a:ln>
        </p:spPr>
      </p:sp>
      <p:sp>
        <p:nvSpPr>
          <p:cNvPr id="241" name="Google Shape;241;p23"/>
          <p:cNvSpPr txBox="1">
            <a:spLocks noGrp="1"/>
          </p:cNvSpPr>
          <p:nvPr>
            <p:ph type="subTitle" idx="17"/>
          </p:nvPr>
        </p:nvSpPr>
        <p:spPr>
          <a:xfrm>
            <a:off x="8195540" y="6379433"/>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42" name="Google Shape;242;p23"/>
          <p:cNvSpPr>
            <a:spLocks noGrp="1"/>
          </p:cNvSpPr>
          <p:nvPr>
            <p:ph type="pic" idx="18"/>
          </p:nvPr>
        </p:nvSpPr>
        <p:spPr>
          <a:xfrm>
            <a:off x="8195533" y="5320633"/>
            <a:ext cx="1795200" cy="1008000"/>
          </a:xfrm>
          <a:prstGeom prst="rect">
            <a:avLst/>
          </a:prstGeom>
          <a:noFill/>
          <a:ln>
            <a:noFill/>
          </a:ln>
        </p:spPr>
      </p:sp>
      <p:sp>
        <p:nvSpPr>
          <p:cNvPr id="243" name="Google Shape;243;p23"/>
          <p:cNvSpPr txBox="1">
            <a:spLocks noGrp="1"/>
          </p:cNvSpPr>
          <p:nvPr>
            <p:ph type="subTitle" idx="19"/>
          </p:nvPr>
        </p:nvSpPr>
        <p:spPr>
          <a:xfrm>
            <a:off x="6197407" y="6379517"/>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44" name="Google Shape;244;p23"/>
          <p:cNvSpPr>
            <a:spLocks noGrp="1"/>
          </p:cNvSpPr>
          <p:nvPr>
            <p:ph type="pic" idx="20"/>
          </p:nvPr>
        </p:nvSpPr>
        <p:spPr>
          <a:xfrm>
            <a:off x="6197400" y="5320717"/>
            <a:ext cx="1795200" cy="1008000"/>
          </a:xfrm>
          <a:prstGeom prst="rect">
            <a:avLst/>
          </a:prstGeom>
          <a:noFill/>
          <a:ln>
            <a:noFill/>
          </a:ln>
        </p:spPr>
      </p:sp>
    </p:spTree>
    <p:extLst>
      <p:ext uri="{BB962C8B-B14F-4D97-AF65-F5344CB8AC3E}">
        <p14:creationId xmlns:p14="http://schemas.microsoft.com/office/powerpoint/2010/main" val="1903448467"/>
      </p:ext>
    </p:extLst>
  </p:cSld>
  <p:clrMapOvr>
    <a:masterClrMapping/>
  </p:clrMapOvr>
  <p:extLst>
    <p:ext uri="{DCECCB84-F9BA-43D5-87BE-67443E8EF086}">
      <p15:sldGuideLst xmlns:p15="http://schemas.microsoft.com/office/powerpoint/2012/main">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 Text-heavy Body">
  <p:cSld name="0.1: Text-heavy Body">
    <p:spTree>
      <p:nvGrpSpPr>
        <p:cNvPr id="1" name="Shape 14"/>
        <p:cNvGrpSpPr/>
        <p:nvPr/>
      </p:nvGrpSpPr>
      <p:grpSpPr>
        <a:xfrm>
          <a:off x="0" y="0"/>
          <a:ext cx="0" cy="0"/>
          <a:chOff x="0" y="0"/>
          <a:chExt cx="0" cy="0"/>
        </a:xfrm>
      </p:grpSpPr>
      <p:sp>
        <p:nvSpPr>
          <p:cNvPr id="15" name="Google Shape;15;p2"/>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 name="Google Shape;16;p2"/>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7" name="Google Shape;17;p2"/>
          <p:cNvSpPr txBox="1">
            <a:spLocks noGrp="1"/>
          </p:cNvSpPr>
          <p:nvPr>
            <p:ph type="subTitle" idx="1"/>
          </p:nvPr>
        </p:nvSpPr>
        <p:spPr>
          <a:xfrm>
            <a:off x="1117600" y="1219217"/>
            <a:ext cx="10871200" cy="304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000"/>
              <a:buNone/>
              <a:defRPr sz="2000" b="1">
                <a:solidFill>
                  <a:schemeClr val="dk1"/>
                </a:solidFill>
              </a:defRPr>
            </a:lvl1pPr>
            <a:lvl2pPr lvl="1" rtl="0">
              <a:spcBef>
                <a:spcPts val="0"/>
              </a:spcBef>
              <a:spcAft>
                <a:spcPts val="0"/>
              </a:spcAft>
              <a:buClr>
                <a:srgbClr val="666666"/>
              </a:buClr>
              <a:buSzPts val="3000"/>
              <a:buNone/>
              <a:defRPr sz="2000" b="1">
                <a:solidFill>
                  <a:srgbClr val="666666"/>
                </a:solidFill>
              </a:defRPr>
            </a:lvl2pPr>
            <a:lvl3pPr lvl="2" rtl="0">
              <a:spcBef>
                <a:spcPts val="0"/>
              </a:spcBef>
              <a:spcAft>
                <a:spcPts val="0"/>
              </a:spcAft>
              <a:buClr>
                <a:srgbClr val="666666"/>
              </a:buClr>
              <a:buSzPts val="3000"/>
              <a:buNone/>
              <a:defRPr sz="2000" b="1">
                <a:solidFill>
                  <a:srgbClr val="666666"/>
                </a:solidFill>
              </a:defRPr>
            </a:lvl3pPr>
            <a:lvl4pPr lvl="3" rtl="0">
              <a:spcBef>
                <a:spcPts val="0"/>
              </a:spcBef>
              <a:spcAft>
                <a:spcPts val="0"/>
              </a:spcAft>
              <a:buClr>
                <a:srgbClr val="666666"/>
              </a:buClr>
              <a:buSzPts val="3000"/>
              <a:buNone/>
              <a:defRPr sz="2000" b="1">
                <a:solidFill>
                  <a:srgbClr val="666666"/>
                </a:solidFill>
              </a:defRPr>
            </a:lvl4pPr>
            <a:lvl5pPr lvl="4" rtl="0">
              <a:spcBef>
                <a:spcPts val="0"/>
              </a:spcBef>
              <a:spcAft>
                <a:spcPts val="0"/>
              </a:spcAft>
              <a:buClr>
                <a:srgbClr val="666666"/>
              </a:buClr>
              <a:buSzPts val="3000"/>
              <a:buNone/>
              <a:defRPr sz="2000" b="1">
                <a:solidFill>
                  <a:srgbClr val="666666"/>
                </a:solidFill>
              </a:defRPr>
            </a:lvl5pPr>
            <a:lvl6pPr lvl="5" rtl="0">
              <a:spcBef>
                <a:spcPts val="0"/>
              </a:spcBef>
              <a:spcAft>
                <a:spcPts val="0"/>
              </a:spcAft>
              <a:buClr>
                <a:srgbClr val="666666"/>
              </a:buClr>
              <a:buSzPts val="3000"/>
              <a:buNone/>
              <a:defRPr sz="2000" b="1">
                <a:solidFill>
                  <a:srgbClr val="666666"/>
                </a:solidFill>
              </a:defRPr>
            </a:lvl6pPr>
            <a:lvl7pPr lvl="6" rtl="0">
              <a:spcBef>
                <a:spcPts val="0"/>
              </a:spcBef>
              <a:spcAft>
                <a:spcPts val="0"/>
              </a:spcAft>
              <a:buClr>
                <a:srgbClr val="666666"/>
              </a:buClr>
              <a:buSzPts val="3000"/>
              <a:buNone/>
              <a:defRPr sz="2000" b="1">
                <a:solidFill>
                  <a:srgbClr val="666666"/>
                </a:solidFill>
              </a:defRPr>
            </a:lvl7pPr>
            <a:lvl8pPr lvl="7" rtl="0">
              <a:spcBef>
                <a:spcPts val="0"/>
              </a:spcBef>
              <a:spcAft>
                <a:spcPts val="0"/>
              </a:spcAft>
              <a:buClr>
                <a:srgbClr val="666666"/>
              </a:buClr>
              <a:buSzPts val="3000"/>
              <a:buNone/>
              <a:defRPr sz="2000" b="1">
                <a:solidFill>
                  <a:srgbClr val="666666"/>
                </a:solidFill>
              </a:defRPr>
            </a:lvl8pPr>
            <a:lvl9pPr lvl="8" rtl="0">
              <a:spcBef>
                <a:spcPts val="0"/>
              </a:spcBef>
              <a:spcAft>
                <a:spcPts val="0"/>
              </a:spcAft>
              <a:buClr>
                <a:srgbClr val="666666"/>
              </a:buClr>
              <a:buSzPts val="3000"/>
              <a:buNone/>
              <a:defRPr sz="2000" b="1">
                <a:solidFill>
                  <a:srgbClr val="666666"/>
                </a:solidFill>
              </a:defRPr>
            </a:lvl9pPr>
          </a:lstStyle>
          <a:p>
            <a:endParaRPr/>
          </a:p>
        </p:txBody>
      </p:sp>
      <p:sp>
        <p:nvSpPr>
          <p:cNvPr id="18" name="Google Shape;18;p2"/>
          <p:cNvSpPr txBox="1">
            <a:spLocks noGrp="1"/>
          </p:cNvSpPr>
          <p:nvPr>
            <p:ph type="body" idx="2"/>
          </p:nvPr>
        </p:nvSpPr>
        <p:spPr>
          <a:xfrm>
            <a:off x="1117600" y="1828817"/>
            <a:ext cx="99566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Tree>
    <p:extLst>
      <p:ext uri="{BB962C8B-B14F-4D97-AF65-F5344CB8AC3E}">
        <p14:creationId xmlns:p14="http://schemas.microsoft.com/office/powerpoint/2010/main" val="856158979"/>
      </p:ext>
    </p:extLst>
  </p:cSld>
  <p:clrMapOvr>
    <a:masterClrMapping/>
  </p:clrMapOvr>
  <p:extLst>
    <p:ext uri="{DCECCB84-F9BA-43D5-87BE-67443E8EF086}">
      <p15:sldGuideLst xmlns:p15="http://schemas.microsoft.com/office/powerpoint/2012/main">
        <p15:guide id="1" orient="horz" pos="912">
          <p15:clr>
            <a:schemeClr val="dk2"/>
          </p15:clr>
        </p15:guide>
        <p15:guide id="2" orient="horz" pos="1152">
          <p15:clr>
            <a:schemeClr val="accent4"/>
          </p15:clr>
        </p15:guide>
        <p15:guide id="3" orient="horz" pos="1440">
          <p15:clr>
            <a:schemeClr val="dk2"/>
          </p15:clr>
        </p15:guide>
        <p15:guide id="4" pos="5568">
          <p15:clr>
            <a:schemeClr val="lt2"/>
          </p15:clr>
        </p15:guide>
        <p15:guide id="5" pos="5952">
          <p15:clr>
            <a:schemeClr val="lt2"/>
          </p15:clr>
        </p15:guide>
        <p15:guide id="6" pos="1056">
          <p15:clr>
            <a:schemeClr val="dk2"/>
          </p15:clr>
        </p15:guide>
        <p15:guide id="7" pos="10464">
          <p15:clr>
            <a:schemeClr val="dk2"/>
          </p15:clr>
        </p15:guide>
        <p15:guide id="8" orient="horz" pos="1728">
          <p15:clr>
            <a:schemeClr val="dk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 2 Column Text">
  <p:cSld name="0.2: 2 Column Text">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1" name="Google Shape;21;p3"/>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22" name="Google Shape;22;p3"/>
          <p:cNvSpPr txBox="1">
            <a:spLocks noGrp="1"/>
          </p:cNvSpPr>
          <p:nvPr>
            <p:ph type="subTitle" idx="1"/>
          </p:nvPr>
        </p:nvSpPr>
        <p:spPr>
          <a:xfrm>
            <a:off x="203200" y="963267"/>
            <a:ext cx="11785600" cy="255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23" name="Google Shape;23;p3"/>
          <p:cNvSpPr txBox="1">
            <a:spLocks noGrp="1"/>
          </p:cNvSpPr>
          <p:nvPr>
            <p:ph type="body" idx="2"/>
          </p:nvPr>
        </p:nvSpPr>
        <p:spPr>
          <a:xfrm>
            <a:off x="203200" y="1524017"/>
            <a:ext cx="56900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
        <p:nvSpPr>
          <p:cNvPr id="24" name="Google Shape;24;p3"/>
          <p:cNvSpPr txBox="1">
            <a:spLocks noGrp="1"/>
          </p:cNvSpPr>
          <p:nvPr>
            <p:ph type="body" idx="3"/>
          </p:nvPr>
        </p:nvSpPr>
        <p:spPr>
          <a:xfrm>
            <a:off x="6299000" y="1524017"/>
            <a:ext cx="56900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Tree>
    <p:extLst>
      <p:ext uri="{BB962C8B-B14F-4D97-AF65-F5344CB8AC3E}">
        <p14:creationId xmlns:p14="http://schemas.microsoft.com/office/powerpoint/2010/main" val="4167910086"/>
      </p:ext>
    </p:extLst>
  </p:cSld>
  <p:clrMapOvr>
    <a:masterClrMapping/>
  </p:clrMapOvr>
  <p:extLst>
    <p:ext uri="{DCECCB84-F9BA-43D5-87BE-67443E8EF086}">
      <p15:sldGuideLst xmlns:p15="http://schemas.microsoft.com/office/powerpoint/2012/main">
        <p15:guide id="1" orient="horz" pos="910">
          <p15:clr>
            <a:schemeClr val="dk2"/>
          </p15:clr>
        </p15:guide>
        <p15:guide id="2" orient="horz" pos="1152">
          <p15:clr>
            <a:schemeClr val="accent4"/>
          </p15:clr>
        </p15:guide>
        <p15:guide id="3" orient="horz" pos="1440">
          <p15:clr>
            <a:schemeClr val="dk2"/>
          </p15:clr>
        </p15:guide>
        <p15:guide id="4" pos="5568">
          <p15:clr>
            <a:schemeClr val="dk2"/>
          </p15:clr>
        </p15:guide>
        <p15:guide id="5" pos="5952">
          <p15:clr>
            <a:schemeClr val="dk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3: 3 Column Text">
  <p:cSld name="0.3: 3 Column Text">
    <p:spTree>
      <p:nvGrpSpPr>
        <p:cNvPr id="1" name="Shape 25"/>
        <p:cNvGrpSpPr/>
        <p:nvPr/>
      </p:nvGrpSpPr>
      <p:grpSpPr>
        <a:xfrm>
          <a:off x="0" y="0"/>
          <a:ext cx="0" cy="0"/>
          <a:chOff x="0" y="0"/>
          <a:chExt cx="0" cy="0"/>
        </a:xfrm>
      </p:grpSpPr>
      <p:sp>
        <p:nvSpPr>
          <p:cNvPr id="26" name="Google Shape;26;p4"/>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7" name="Google Shape;27;p4"/>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28" name="Google Shape;28;p4"/>
          <p:cNvSpPr txBox="1">
            <a:spLocks noGrp="1"/>
          </p:cNvSpPr>
          <p:nvPr>
            <p:ph type="subTitle" idx="1"/>
          </p:nvPr>
        </p:nvSpPr>
        <p:spPr>
          <a:xfrm>
            <a:off x="203000" y="965117"/>
            <a:ext cx="36580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chemeClr val="dk1"/>
              </a:buClr>
              <a:buSzPts val="2000"/>
              <a:buNone/>
              <a:defRPr sz="1333">
                <a:solidFill>
                  <a:schemeClr val="dk1"/>
                </a:solidFill>
              </a:defRPr>
            </a:lvl2pPr>
            <a:lvl3pPr lvl="2" rtl="0">
              <a:spcBef>
                <a:spcPts val="0"/>
              </a:spcBef>
              <a:spcAft>
                <a:spcPts val="0"/>
              </a:spcAft>
              <a:buClr>
                <a:schemeClr val="dk1"/>
              </a:buClr>
              <a:buSzPts val="2000"/>
              <a:buNone/>
              <a:defRPr sz="1333">
                <a:solidFill>
                  <a:schemeClr val="dk1"/>
                </a:solidFill>
              </a:defRPr>
            </a:lvl3pPr>
            <a:lvl4pPr lvl="3" rtl="0">
              <a:spcBef>
                <a:spcPts val="0"/>
              </a:spcBef>
              <a:spcAft>
                <a:spcPts val="0"/>
              </a:spcAft>
              <a:buClr>
                <a:schemeClr val="dk1"/>
              </a:buClr>
              <a:buSzPts val="2000"/>
              <a:buNone/>
              <a:defRPr sz="1333">
                <a:solidFill>
                  <a:schemeClr val="dk1"/>
                </a:solidFill>
              </a:defRPr>
            </a:lvl4pPr>
            <a:lvl5pPr lvl="4" rtl="0">
              <a:spcBef>
                <a:spcPts val="0"/>
              </a:spcBef>
              <a:spcAft>
                <a:spcPts val="0"/>
              </a:spcAft>
              <a:buClr>
                <a:schemeClr val="dk1"/>
              </a:buClr>
              <a:buSzPts val="2000"/>
              <a:buNone/>
              <a:defRPr sz="1333">
                <a:solidFill>
                  <a:schemeClr val="dk1"/>
                </a:solidFill>
              </a:defRPr>
            </a:lvl5pPr>
            <a:lvl6pPr lvl="5" rtl="0">
              <a:spcBef>
                <a:spcPts val="0"/>
              </a:spcBef>
              <a:spcAft>
                <a:spcPts val="0"/>
              </a:spcAft>
              <a:buClr>
                <a:schemeClr val="dk1"/>
              </a:buClr>
              <a:buSzPts val="2000"/>
              <a:buNone/>
              <a:defRPr sz="1333">
                <a:solidFill>
                  <a:schemeClr val="dk1"/>
                </a:solidFill>
              </a:defRPr>
            </a:lvl6pPr>
            <a:lvl7pPr lvl="6" rtl="0">
              <a:spcBef>
                <a:spcPts val="0"/>
              </a:spcBef>
              <a:spcAft>
                <a:spcPts val="0"/>
              </a:spcAft>
              <a:buClr>
                <a:schemeClr val="dk1"/>
              </a:buClr>
              <a:buSzPts val="2000"/>
              <a:buNone/>
              <a:defRPr sz="1333">
                <a:solidFill>
                  <a:schemeClr val="dk1"/>
                </a:solidFill>
              </a:defRPr>
            </a:lvl7pPr>
            <a:lvl8pPr lvl="7" rtl="0">
              <a:spcBef>
                <a:spcPts val="0"/>
              </a:spcBef>
              <a:spcAft>
                <a:spcPts val="0"/>
              </a:spcAft>
              <a:buClr>
                <a:schemeClr val="dk1"/>
              </a:buClr>
              <a:buSzPts val="2000"/>
              <a:buNone/>
              <a:defRPr sz="1333">
                <a:solidFill>
                  <a:schemeClr val="dk1"/>
                </a:solidFill>
              </a:defRPr>
            </a:lvl8pPr>
            <a:lvl9pPr lvl="8" rtl="0">
              <a:spcBef>
                <a:spcPts val="0"/>
              </a:spcBef>
              <a:spcAft>
                <a:spcPts val="0"/>
              </a:spcAft>
              <a:buClr>
                <a:schemeClr val="dk1"/>
              </a:buClr>
              <a:buSzPts val="2000"/>
              <a:buNone/>
              <a:defRPr sz="1333">
                <a:solidFill>
                  <a:schemeClr val="dk1"/>
                </a:solidFill>
              </a:defRPr>
            </a:lvl9pPr>
          </a:lstStyle>
          <a:p>
            <a:endParaRPr/>
          </a:p>
        </p:txBody>
      </p:sp>
      <p:sp>
        <p:nvSpPr>
          <p:cNvPr id="29" name="Google Shape;29;p4"/>
          <p:cNvSpPr txBox="1">
            <a:spLocks noGrp="1"/>
          </p:cNvSpPr>
          <p:nvPr>
            <p:ph type="body" idx="2"/>
          </p:nvPr>
        </p:nvSpPr>
        <p:spPr>
          <a:xfrm>
            <a:off x="203200" y="1524017"/>
            <a:ext cx="36580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
        <p:nvSpPr>
          <p:cNvPr id="30" name="Google Shape;30;p4"/>
          <p:cNvSpPr txBox="1">
            <a:spLocks noGrp="1"/>
          </p:cNvSpPr>
          <p:nvPr>
            <p:ph type="subTitle" idx="3"/>
          </p:nvPr>
        </p:nvSpPr>
        <p:spPr>
          <a:xfrm>
            <a:off x="4266900" y="965283"/>
            <a:ext cx="36580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chemeClr val="dk1"/>
              </a:buClr>
              <a:buSzPts val="2000"/>
              <a:buNone/>
              <a:defRPr sz="1333">
                <a:solidFill>
                  <a:schemeClr val="dk1"/>
                </a:solidFill>
              </a:defRPr>
            </a:lvl2pPr>
            <a:lvl3pPr lvl="2" rtl="0">
              <a:spcBef>
                <a:spcPts val="0"/>
              </a:spcBef>
              <a:spcAft>
                <a:spcPts val="0"/>
              </a:spcAft>
              <a:buClr>
                <a:schemeClr val="dk1"/>
              </a:buClr>
              <a:buSzPts val="2000"/>
              <a:buNone/>
              <a:defRPr sz="1333">
                <a:solidFill>
                  <a:schemeClr val="dk1"/>
                </a:solidFill>
              </a:defRPr>
            </a:lvl3pPr>
            <a:lvl4pPr lvl="3" rtl="0">
              <a:spcBef>
                <a:spcPts val="0"/>
              </a:spcBef>
              <a:spcAft>
                <a:spcPts val="0"/>
              </a:spcAft>
              <a:buClr>
                <a:schemeClr val="dk1"/>
              </a:buClr>
              <a:buSzPts val="2000"/>
              <a:buNone/>
              <a:defRPr sz="1333">
                <a:solidFill>
                  <a:schemeClr val="dk1"/>
                </a:solidFill>
              </a:defRPr>
            </a:lvl4pPr>
            <a:lvl5pPr lvl="4" rtl="0">
              <a:spcBef>
                <a:spcPts val="0"/>
              </a:spcBef>
              <a:spcAft>
                <a:spcPts val="0"/>
              </a:spcAft>
              <a:buClr>
                <a:schemeClr val="dk1"/>
              </a:buClr>
              <a:buSzPts val="2000"/>
              <a:buNone/>
              <a:defRPr sz="1333">
                <a:solidFill>
                  <a:schemeClr val="dk1"/>
                </a:solidFill>
              </a:defRPr>
            </a:lvl5pPr>
            <a:lvl6pPr lvl="5" rtl="0">
              <a:spcBef>
                <a:spcPts val="0"/>
              </a:spcBef>
              <a:spcAft>
                <a:spcPts val="0"/>
              </a:spcAft>
              <a:buClr>
                <a:schemeClr val="dk1"/>
              </a:buClr>
              <a:buSzPts val="2000"/>
              <a:buNone/>
              <a:defRPr sz="1333">
                <a:solidFill>
                  <a:schemeClr val="dk1"/>
                </a:solidFill>
              </a:defRPr>
            </a:lvl6pPr>
            <a:lvl7pPr lvl="6" rtl="0">
              <a:spcBef>
                <a:spcPts val="0"/>
              </a:spcBef>
              <a:spcAft>
                <a:spcPts val="0"/>
              </a:spcAft>
              <a:buClr>
                <a:schemeClr val="dk1"/>
              </a:buClr>
              <a:buSzPts val="2000"/>
              <a:buNone/>
              <a:defRPr sz="1333">
                <a:solidFill>
                  <a:schemeClr val="dk1"/>
                </a:solidFill>
              </a:defRPr>
            </a:lvl7pPr>
            <a:lvl8pPr lvl="7" rtl="0">
              <a:spcBef>
                <a:spcPts val="0"/>
              </a:spcBef>
              <a:spcAft>
                <a:spcPts val="0"/>
              </a:spcAft>
              <a:buClr>
                <a:schemeClr val="dk1"/>
              </a:buClr>
              <a:buSzPts val="2000"/>
              <a:buNone/>
              <a:defRPr sz="1333">
                <a:solidFill>
                  <a:schemeClr val="dk1"/>
                </a:solidFill>
              </a:defRPr>
            </a:lvl8pPr>
            <a:lvl9pPr lvl="8" rtl="0">
              <a:spcBef>
                <a:spcPts val="0"/>
              </a:spcBef>
              <a:spcAft>
                <a:spcPts val="0"/>
              </a:spcAft>
              <a:buClr>
                <a:schemeClr val="dk1"/>
              </a:buClr>
              <a:buSzPts val="2000"/>
              <a:buNone/>
              <a:defRPr sz="1333">
                <a:solidFill>
                  <a:schemeClr val="dk1"/>
                </a:solidFill>
              </a:defRPr>
            </a:lvl9pPr>
          </a:lstStyle>
          <a:p>
            <a:endParaRPr/>
          </a:p>
        </p:txBody>
      </p:sp>
      <p:sp>
        <p:nvSpPr>
          <p:cNvPr id="31" name="Google Shape;31;p4"/>
          <p:cNvSpPr txBox="1">
            <a:spLocks noGrp="1"/>
          </p:cNvSpPr>
          <p:nvPr>
            <p:ph type="body" idx="4"/>
          </p:nvPr>
        </p:nvSpPr>
        <p:spPr>
          <a:xfrm>
            <a:off x="4267100" y="1524183"/>
            <a:ext cx="36580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
        <p:nvSpPr>
          <p:cNvPr id="32" name="Google Shape;32;p4"/>
          <p:cNvSpPr txBox="1">
            <a:spLocks noGrp="1"/>
          </p:cNvSpPr>
          <p:nvPr>
            <p:ph type="subTitle" idx="5"/>
          </p:nvPr>
        </p:nvSpPr>
        <p:spPr>
          <a:xfrm>
            <a:off x="8331000" y="965117"/>
            <a:ext cx="36580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chemeClr val="dk1"/>
              </a:buClr>
              <a:buSzPts val="2000"/>
              <a:buNone/>
              <a:defRPr sz="1333">
                <a:solidFill>
                  <a:schemeClr val="dk1"/>
                </a:solidFill>
              </a:defRPr>
            </a:lvl2pPr>
            <a:lvl3pPr lvl="2" rtl="0">
              <a:spcBef>
                <a:spcPts val="0"/>
              </a:spcBef>
              <a:spcAft>
                <a:spcPts val="0"/>
              </a:spcAft>
              <a:buClr>
                <a:schemeClr val="dk1"/>
              </a:buClr>
              <a:buSzPts val="2000"/>
              <a:buNone/>
              <a:defRPr sz="1333">
                <a:solidFill>
                  <a:schemeClr val="dk1"/>
                </a:solidFill>
              </a:defRPr>
            </a:lvl3pPr>
            <a:lvl4pPr lvl="3" rtl="0">
              <a:spcBef>
                <a:spcPts val="0"/>
              </a:spcBef>
              <a:spcAft>
                <a:spcPts val="0"/>
              </a:spcAft>
              <a:buClr>
                <a:schemeClr val="dk1"/>
              </a:buClr>
              <a:buSzPts val="2000"/>
              <a:buNone/>
              <a:defRPr sz="1333">
                <a:solidFill>
                  <a:schemeClr val="dk1"/>
                </a:solidFill>
              </a:defRPr>
            </a:lvl4pPr>
            <a:lvl5pPr lvl="4" rtl="0">
              <a:spcBef>
                <a:spcPts val="0"/>
              </a:spcBef>
              <a:spcAft>
                <a:spcPts val="0"/>
              </a:spcAft>
              <a:buClr>
                <a:schemeClr val="dk1"/>
              </a:buClr>
              <a:buSzPts val="2000"/>
              <a:buNone/>
              <a:defRPr sz="1333">
                <a:solidFill>
                  <a:schemeClr val="dk1"/>
                </a:solidFill>
              </a:defRPr>
            </a:lvl5pPr>
            <a:lvl6pPr lvl="5" rtl="0">
              <a:spcBef>
                <a:spcPts val="0"/>
              </a:spcBef>
              <a:spcAft>
                <a:spcPts val="0"/>
              </a:spcAft>
              <a:buClr>
                <a:schemeClr val="dk1"/>
              </a:buClr>
              <a:buSzPts val="2000"/>
              <a:buNone/>
              <a:defRPr sz="1333">
                <a:solidFill>
                  <a:schemeClr val="dk1"/>
                </a:solidFill>
              </a:defRPr>
            </a:lvl6pPr>
            <a:lvl7pPr lvl="6" rtl="0">
              <a:spcBef>
                <a:spcPts val="0"/>
              </a:spcBef>
              <a:spcAft>
                <a:spcPts val="0"/>
              </a:spcAft>
              <a:buClr>
                <a:schemeClr val="dk1"/>
              </a:buClr>
              <a:buSzPts val="2000"/>
              <a:buNone/>
              <a:defRPr sz="1333">
                <a:solidFill>
                  <a:schemeClr val="dk1"/>
                </a:solidFill>
              </a:defRPr>
            </a:lvl7pPr>
            <a:lvl8pPr lvl="7" rtl="0">
              <a:spcBef>
                <a:spcPts val="0"/>
              </a:spcBef>
              <a:spcAft>
                <a:spcPts val="0"/>
              </a:spcAft>
              <a:buClr>
                <a:schemeClr val="dk1"/>
              </a:buClr>
              <a:buSzPts val="2000"/>
              <a:buNone/>
              <a:defRPr sz="1333">
                <a:solidFill>
                  <a:schemeClr val="dk1"/>
                </a:solidFill>
              </a:defRPr>
            </a:lvl8pPr>
            <a:lvl9pPr lvl="8" rtl="0">
              <a:spcBef>
                <a:spcPts val="0"/>
              </a:spcBef>
              <a:spcAft>
                <a:spcPts val="0"/>
              </a:spcAft>
              <a:buClr>
                <a:schemeClr val="dk1"/>
              </a:buClr>
              <a:buSzPts val="2000"/>
              <a:buNone/>
              <a:defRPr sz="1333">
                <a:solidFill>
                  <a:schemeClr val="dk1"/>
                </a:solidFill>
              </a:defRPr>
            </a:lvl9pPr>
          </a:lstStyle>
          <a:p>
            <a:endParaRPr/>
          </a:p>
        </p:txBody>
      </p:sp>
      <p:sp>
        <p:nvSpPr>
          <p:cNvPr id="33" name="Google Shape;33;p4"/>
          <p:cNvSpPr txBox="1">
            <a:spLocks noGrp="1"/>
          </p:cNvSpPr>
          <p:nvPr>
            <p:ph type="body" idx="6"/>
          </p:nvPr>
        </p:nvSpPr>
        <p:spPr>
          <a:xfrm>
            <a:off x="8331200" y="1524017"/>
            <a:ext cx="36580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Tree>
    <p:extLst>
      <p:ext uri="{BB962C8B-B14F-4D97-AF65-F5344CB8AC3E}">
        <p14:creationId xmlns:p14="http://schemas.microsoft.com/office/powerpoint/2010/main" val="3452200275"/>
      </p:ext>
    </p:extLst>
  </p:cSld>
  <p:clrMapOvr>
    <a:masterClrMapping/>
  </p:clrMapOvr>
  <p:extLst>
    <p:ext uri="{DCECCB84-F9BA-43D5-87BE-67443E8EF086}">
      <p15:sldGuideLst xmlns:p15="http://schemas.microsoft.com/office/powerpoint/2012/main">
        <p15:guide id="1" pos="7488">
          <p15:clr>
            <a:schemeClr val="dk2"/>
          </p15:clr>
        </p15:guide>
        <p15:guide id="2" pos="7872">
          <p15:clr>
            <a:schemeClr val="dk2"/>
          </p15:clr>
        </p15:guide>
        <p15:guide id="3" orient="horz" pos="912">
          <p15:clr>
            <a:schemeClr val="dk2"/>
          </p15:clr>
        </p15:guide>
        <p15:guide id="4" orient="horz" pos="1152">
          <p15:clr>
            <a:schemeClr val="accent4"/>
          </p15:clr>
        </p15:guide>
        <p15:guide id="5" pos="3648">
          <p15:clr>
            <a:schemeClr val="dk2"/>
          </p15:clr>
        </p15:guide>
        <p15:guide id="6" pos="4032">
          <p15:clr>
            <a:schemeClr val="dk2"/>
          </p15:clr>
        </p15:guide>
        <p15:guide id="7" orient="horz" pos="1440">
          <p15:clr>
            <a:schemeClr val="dk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 Image with 1 Column Text">
  <p:cSld name="1.1: Image with 1 Column Text">
    <p:spTree>
      <p:nvGrpSpPr>
        <p:cNvPr id="1" name="Shape 34"/>
        <p:cNvGrpSpPr/>
        <p:nvPr/>
      </p:nvGrpSpPr>
      <p:grpSpPr>
        <a:xfrm>
          <a:off x="0" y="0"/>
          <a:ext cx="0" cy="0"/>
          <a:chOff x="0" y="0"/>
          <a:chExt cx="0" cy="0"/>
        </a:xfrm>
      </p:grpSpPr>
      <p:sp>
        <p:nvSpPr>
          <p:cNvPr id="35" name="Google Shape;35;p5"/>
          <p:cNvSpPr>
            <a:spLocks noGrp="1"/>
          </p:cNvSpPr>
          <p:nvPr>
            <p:ph type="pic" idx="2"/>
          </p:nvPr>
        </p:nvSpPr>
        <p:spPr>
          <a:xfrm>
            <a:off x="203200" y="1219200"/>
            <a:ext cx="5791400" cy="5331800"/>
          </a:xfrm>
          <a:prstGeom prst="rect">
            <a:avLst/>
          </a:prstGeom>
          <a:noFill/>
          <a:ln>
            <a:noFill/>
          </a:ln>
        </p:spPr>
      </p:sp>
      <p:sp>
        <p:nvSpPr>
          <p:cNvPr id="36" name="Google Shape;36;p5"/>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7" name="Google Shape;37;p5"/>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38" name="Google Shape;38;p5"/>
          <p:cNvSpPr txBox="1">
            <a:spLocks noGrp="1"/>
          </p:cNvSpPr>
          <p:nvPr>
            <p:ph type="subTitle" idx="1"/>
          </p:nvPr>
        </p:nvSpPr>
        <p:spPr>
          <a:xfrm>
            <a:off x="203200" y="965200"/>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39" name="Google Shape;39;p5"/>
          <p:cNvSpPr txBox="1">
            <a:spLocks noGrp="1"/>
          </p:cNvSpPr>
          <p:nvPr>
            <p:ph type="body" idx="3"/>
          </p:nvPr>
        </p:nvSpPr>
        <p:spPr>
          <a:xfrm>
            <a:off x="6197400" y="1219200"/>
            <a:ext cx="57914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
        <p:nvSpPr>
          <p:cNvPr id="40" name="Google Shape;40;p5"/>
          <p:cNvSpPr txBox="1">
            <a:spLocks noGrp="1"/>
          </p:cNvSpPr>
          <p:nvPr>
            <p:ph type="subTitle" idx="4"/>
          </p:nvPr>
        </p:nvSpPr>
        <p:spPr>
          <a:xfrm>
            <a:off x="6197333" y="6377800"/>
            <a:ext cx="37934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Tree>
    <p:extLst>
      <p:ext uri="{BB962C8B-B14F-4D97-AF65-F5344CB8AC3E}">
        <p14:creationId xmlns:p14="http://schemas.microsoft.com/office/powerpoint/2010/main" val="1488820119"/>
      </p:ext>
    </p:extLst>
  </p:cSld>
  <p:clrMapOvr>
    <a:masterClrMapping/>
  </p:clrMapOvr>
  <p:extLst>
    <p:ext uri="{DCECCB84-F9BA-43D5-87BE-67443E8EF086}">
      <p15:sldGuideLst xmlns:p15="http://schemas.microsoft.com/office/powerpoint/2012/main">
        <p15:guide id="1" pos="5664">
          <p15:clr>
            <a:schemeClr val="dk2"/>
          </p15:clr>
        </p15:guide>
        <p15:guide id="2" orient="horz" pos="912">
          <p15:clr>
            <a:schemeClr val="dk2"/>
          </p15:clr>
        </p15:guide>
        <p15:guide id="3" orient="horz" pos="1152">
          <p15:clr>
            <a:schemeClr val="accent4"/>
          </p15:clr>
        </p15:guide>
        <p15:guide id="4" pos="5856">
          <p15:clr>
            <a:schemeClr val="dk2"/>
          </p15:clr>
        </p15:guide>
        <p15:guide id="5" pos="3776">
          <p15:clr>
            <a:schemeClr val="lt2"/>
          </p15:clr>
        </p15:guide>
        <p15:guide id="6" pos="3968">
          <p15:clr>
            <a:schemeClr val="lt2"/>
          </p15:clr>
        </p15:guide>
        <p15:guide id="7" pos="7552">
          <p15:clr>
            <a:schemeClr val="lt2"/>
          </p15:clr>
        </p15:guide>
        <p15:guide id="8" pos="7744">
          <p15:clr>
            <a:schemeClr val="lt2"/>
          </p15:clr>
        </p15:guide>
        <p15:guide id="9" orient="horz" pos="1440">
          <p15:clr>
            <a:schemeClr val="lt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 Large Image with Caption">
  <p:cSld name="1.2: Large Image with Caption">
    <p:spTree>
      <p:nvGrpSpPr>
        <p:cNvPr id="1" name="Shape 41"/>
        <p:cNvGrpSpPr/>
        <p:nvPr/>
      </p:nvGrpSpPr>
      <p:grpSpPr>
        <a:xfrm>
          <a:off x="0" y="0"/>
          <a:ext cx="0" cy="0"/>
          <a:chOff x="0" y="0"/>
          <a:chExt cx="0" cy="0"/>
        </a:xfrm>
      </p:grpSpPr>
      <p:sp>
        <p:nvSpPr>
          <p:cNvPr id="42" name="Google Shape;42;p6"/>
          <p:cNvSpPr>
            <a:spLocks noGrp="1"/>
          </p:cNvSpPr>
          <p:nvPr>
            <p:ph type="pic" idx="2"/>
          </p:nvPr>
        </p:nvSpPr>
        <p:spPr>
          <a:xfrm>
            <a:off x="203000" y="1219117"/>
            <a:ext cx="11785800" cy="5110400"/>
          </a:xfrm>
          <a:prstGeom prst="rect">
            <a:avLst/>
          </a:prstGeom>
          <a:noFill/>
          <a:ln>
            <a:noFill/>
          </a:ln>
        </p:spPr>
      </p:sp>
      <p:sp>
        <p:nvSpPr>
          <p:cNvPr id="43" name="Google Shape;43;p6"/>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4" name="Google Shape;44;p6"/>
          <p:cNvSpPr txBox="1">
            <a:spLocks noGrp="1"/>
          </p:cNvSpPr>
          <p:nvPr>
            <p:ph type="title"/>
          </p:nvPr>
        </p:nvSpPr>
        <p:spPr>
          <a:xfrm>
            <a:off x="203000" y="457117"/>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45" name="Google Shape;45;p6"/>
          <p:cNvSpPr txBox="1">
            <a:spLocks noGrp="1"/>
          </p:cNvSpPr>
          <p:nvPr>
            <p:ph type="subTitle" idx="1"/>
          </p:nvPr>
        </p:nvSpPr>
        <p:spPr>
          <a:xfrm>
            <a:off x="203200" y="6380367"/>
            <a:ext cx="58928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
        <p:nvSpPr>
          <p:cNvPr id="46" name="Google Shape;46;p6"/>
          <p:cNvSpPr txBox="1">
            <a:spLocks noGrp="1"/>
          </p:cNvSpPr>
          <p:nvPr>
            <p:ph type="subTitle" idx="3"/>
          </p:nvPr>
        </p:nvSpPr>
        <p:spPr>
          <a:xfrm>
            <a:off x="203000" y="965167"/>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Tree>
    <p:extLst>
      <p:ext uri="{BB962C8B-B14F-4D97-AF65-F5344CB8AC3E}">
        <p14:creationId xmlns:p14="http://schemas.microsoft.com/office/powerpoint/2010/main" val="2992831977"/>
      </p:ext>
    </p:extLst>
  </p:cSld>
  <p:clrMapOvr>
    <a:masterClrMapping/>
  </p:clrMapOvr>
  <p:extLst>
    <p:ext uri="{DCECCB84-F9BA-43D5-87BE-67443E8EF086}">
      <p15:sldGuideLst xmlns:p15="http://schemas.microsoft.com/office/powerpoint/2012/main">
        <p15:guide id="1" pos="576">
          <p15:clr>
            <a:schemeClr val="dk2"/>
          </p15:clr>
        </p15:guide>
        <p15:guide id="2" pos="10944">
          <p15:clr>
            <a:schemeClr val="dk2"/>
          </p15:clr>
        </p15:guide>
        <p15:guide id="3" orient="horz" pos="912">
          <p15:clr>
            <a:schemeClr val="dk2"/>
          </p15:clr>
        </p15:guide>
        <p15:guide id="4" orient="horz" pos="1152">
          <p15:clr>
            <a:schemeClr val="accent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 Image Collage with Captions">
  <p:cSld name="1.3: Image Collage with Captions">
    <p:spTree>
      <p:nvGrpSpPr>
        <p:cNvPr id="1" name="Shape 47"/>
        <p:cNvGrpSpPr/>
        <p:nvPr/>
      </p:nvGrpSpPr>
      <p:grpSpPr>
        <a:xfrm>
          <a:off x="0" y="0"/>
          <a:ext cx="0" cy="0"/>
          <a:chOff x="0" y="0"/>
          <a:chExt cx="0" cy="0"/>
        </a:xfrm>
      </p:grpSpPr>
      <p:sp>
        <p:nvSpPr>
          <p:cNvPr id="48" name="Google Shape;48;p7"/>
          <p:cNvSpPr>
            <a:spLocks noGrp="1"/>
          </p:cNvSpPr>
          <p:nvPr>
            <p:ph type="pic" idx="2"/>
          </p:nvPr>
        </p:nvSpPr>
        <p:spPr>
          <a:xfrm>
            <a:off x="203200" y="1219117"/>
            <a:ext cx="5892800" cy="5110400"/>
          </a:xfrm>
          <a:prstGeom prst="rect">
            <a:avLst/>
          </a:prstGeom>
          <a:noFill/>
          <a:ln>
            <a:noFill/>
          </a:ln>
        </p:spPr>
      </p:sp>
      <p:sp>
        <p:nvSpPr>
          <p:cNvPr id="49" name="Google Shape;49;p7"/>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0" name="Google Shape;50;p7"/>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51" name="Google Shape;51;p7"/>
          <p:cNvSpPr txBox="1">
            <a:spLocks noGrp="1"/>
          </p:cNvSpPr>
          <p:nvPr>
            <p:ph type="subTitle" idx="1"/>
          </p:nvPr>
        </p:nvSpPr>
        <p:spPr>
          <a:xfrm>
            <a:off x="203200" y="6380367"/>
            <a:ext cx="58928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
        <p:nvSpPr>
          <p:cNvPr id="52" name="Google Shape;52;p7"/>
          <p:cNvSpPr txBox="1">
            <a:spLocks noGrp="1"/>
          </p:cNvSpPr>
          <p:nvPr>
            <p:ph type="subTitle" idx="3"/>
          </p:nvPr>
        </p:nvSpPr>
        <p:spPr>
          <a:xfrm>
            <a:off x="203000" y="9651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53" name="Google Shape;53;p7"/>
          <p:cNvSpPr>
            <a:spLocks noGrp="1"/>
          </p:cNvSpPr>
          <p:nvPr>
            <p:ph type="pic" idx="4"/>
          </p:nvPr>
        </p:nvSpPr>
        <p:spPr>
          <a:xfrm>
            <a:off x="6299167" y="1219117"/>
            <a:ext cx="5690000" cy="2638600"/>
          </a:xfrm>
          <a:prstGeom prst="rect">
            <a:avLst/>
          </a:prstGeom>
          <a:noFill/>
          <a:ln>
            <a:noFill/>
          </a:ln>
        </p:spPr>
      </p:sp>
      <p:sp>
        <p:nvSpPr>
          <p:cNvPr id="54" name="Google Shape;54;p7"/>
          <p:cNvSpPr txBox="1">
            <a:spLocks noGrp="1"/>
          </p:cNvSpPr>
          <p:nvPr>
            <p:ph type="subTitle" idx="5"/>
          </p:nvPr>
        </p:nvSpPr>
        <p:spPr>
          <a:xfrm>
            <a:off x="6299200" y="6380367"/>
            <a:ext cx="33560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
        <p:nvSpPr>
          <p:cNvPr id="55" name="Google Shape;55;p7"/>
          <p:cNvSpPr>
            <a:spLocks noGrp="1"/>
          </p:cNvSpPr>
          <p:nvPr>
            <p:ph type="pic" idx="6"/>
          </p:nvPr>
        </p:nvSpPr>
        <p:spPr>
          <a:xfrm>
            <a:off x="6299200" y="4284967"/>
            <a:ext cx="3356000" cy="2044600"/>
          </a:xfrm>
          <a:prstGeom prst="rect">
            <a:avLst/>
          </a:prstGeom>
          <a:noFill/>
          <a:ln>
            <a:noFill/>
          </a:ln>
        </p:spPr>
      </p:sp>
      <p:sp>
        <p:nvSpPr>
          <p:cNvPr id="56" name="Google Shape;56;p7"/>
          <p:cNvSpPr txBox="1">
            <a:spLocks noGrp="1"/>
          </p:cNvSpPr>
          <p:nvPr>
            <p:ph type="subTitle" idx="7"/>
          </p:nvPr>
        </p:nvSpPr>
        <p:spPr>
          <a:xfrm>
            <a:off x="6299167" y="3908567"/>
            <a:ext cx="33560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Tree>
    <p:extLst>
      <p:ext uri="{BB962C8B-B14F-4D97-AF65-F5344CB8AC3E}">
        <p14:creationId xmlns:p14="http://schemas.microsoft.com/office/powerpoint/2010/main" val="3118521031"/>
      </p:ext>
    </p:extLst>
  </p:cSld>
  <p:clrMapOvr>
    <a:masterClrMapping/>
  </p:clrMapOvr>
  <p:extLst>
    <p:ext uri="{DCECCB84-F9BA-43D5-87BE-67443E8EF086}">
      <p15:sldGuideLst xmlns:p15="http://schemas.microsoft.com/office/powerpoint/2012/main">
        <p15:guide id="1" pos="576">
          <p15:clr>
            <a:schemeClr val="dk2"/>
          </p15:clr>
        </p15:guide>
        <p15:guide id="2" pos="10944">
          <p15:clr>
            <a:schemeClr val="dk2"/>
          </p15:clr>
        </p15:guide>
        <p15:guide id="3" orient="horz" pos="912">
          <p15:clr>
            <a:schemeClr val="dk2"/>
          </p15:clr>
        </p15:guide>
        <p15:guide id="4" orient="horz" pos="1152">
          <p15:clr>
            <a:schemeClr val="accent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 Image Collage, no Captions">
  <p:cSld name="1.4: Image Collage, no Captions">
    <p:spTree>
      <p:nvGrpSpPr>
        <p:cNvPr id="1" name="Shape 57"/>
        <p:cNvGrpSpPr/>
        <p:nvPr/>
      </p:nvGrpSpPr>
      <p:grpSpPr>
        <a:xfrm>
          <a:off x="0" y="0"/>
          <a:ext cx="0" cy="0"/>
          <a:chOff x="0" y="0"/>
          <a:chExt cx="0" cy="0"/>
        </a:xfrm>
      </p:grpSpPr>
      <p:sp>
        <p:nvSpPr>
          <p:cNvPr id="58" name="Google Shape;58;p8"/>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9" name="Google Shape;59;p8"/>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60" name="Google Shape;60;p8"/>
          <p:cNvSpPr txBox="1">
            <a:spLocks noGrp="1"/>
          </p:cNvSpPr>
          <p:nvPr>
            <p:ph type="subTitle" idx="1"/>
          </p:nvPr>
        </p:nvSpPr>
        <p:spPr>
          <a:xfrm>
            <a:off x="203200" y="9651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61" name="Google Shape;61;p8"/>
          <p:cNvSpPr>
            <a:spLocks noGrp="1"/>
          </p:cNvSpPr>
          <p:nvPr>
            <p:ph type="pic" idx="2"/>
          </p:nvPr>
        </p:nvSpPr>
        <p:spPr>
          <a:xfrm>
            <a:off x="203000" y="1219117"/>
            <a:ext cx="4152600" cy="2601000"/>
          </a:xfrm>
          <a:prstGeom prst="rect">
            <a:avLst/>
          </a:prstGeom>
          <a:noFill/>
          <a:ln>
            <a:noFill/>
          </a:ln>
        </p:spPr>
      </p:sp>
      <p:sp>
        <p:nvSpPr>
          <p:cNvPr id="62" name="Google Shape;62;p8"/>
          <p:cNvSpPr>
            <a:spLocks noGrp="1"/>
          </p:cNvSpPr>
          <p:nvPr>
            <p:ph type="pic" idx="3"/>
          </p:nvPr>
        </p:nvSpPr>
        <p:spPr>
          <a:xfrm>
            <a:off x="3333000" y="3921883"/>
            <a:ext cx="3976000" cy="2631600"/>
          </a:xfrm>
          <a:prstGeom prst="rect">
            <a:avLst/>
          </a:prstGeom>
          <a:noFill/>
          <a:ln>
            <a:noFill/>
          </a:ln>
        </p:spPr>
      </p:sp>
      <p:sp>
        <p:nvSpPr>
          <p:cNvPr id="63" name="Google Shape;63;p8"/>
          <p:cNvSpPr>
            <a:spLocks noGrp="1"/>
          </p:cNvSpPr>
          <p:nvPr>
            <p:ph type="pic" idx="4"/>
          </p:nvPr>
        </p:nvSpPr>
        <p:spPr>
          <a:xfrm>
            <a:off x="4451200" y="1219200"/>
            <a:ext cx="4152600" cy="2601000"/>
          </a:xfrm>
          <a:prstGeom prst="rect">
            <a:avLst/>
          </a:prstGeom>
          <a:noFill/>
          <a:ln>
            <a:noFill/>
          </a:ln>
        </p:spPr>
      </p:sp>
      <p:sp>
        <p:nvSpPr>
          <p:cNvPr id="64" name="Google Shape;64;p8"/>
          <p:cNvSpPr>
            <a:spLocks noGrp="1"/>
          </p:cNvSpPr>
          <p:nvPr>
            <p:ph type="pic" idx="5"/>
          </p:nvPr>
        </p:nvSpPr>
        <p:spPr>
          <a:xfrm>
            <a:off x="8699200" y="1219117"/>
            <a:ext cx="3289600" cy="2601000"/>
          </a:xfrm>
          <a:prstGeom prst="rect">
            <a:avLst/>
          </a:prstGeom>
          <a:noFill/>
          <a:ln>
            <a:noFill/>
          </a:ln>
        </p:spPr>
      </p:sp>
      <p:sp>
        <p:nvSpPr>
          <p:cNvPr id="65" name="Google Shape;65;p8"/>
          <p:cNvSpPr>
            <a:spLocks noGrp="1"/>
          </p:cNvSpPr>
          <p:nvPr>
            <p:ph type="pic" idx="6"/>
          </p:nvPr>
        </p:nvSpPr>
        <p:spPr>
          <a:xfrm>
            <a:off x="203000" y="3921891"/>
            <a:ext cx="3028400" cy="2631600"/>
          </a:xfrm>
          <a:prstGeom prst="rect">
            <a:avLst/>
          </a:prstGeom>
          <a:noFill/>
          <a:ln>
            <a:noFill/>
          </a:ln>
        </p:spPr>
      </p:sp>
      <p:sp>
        <p:nvSpPr>
          <p:cNvPr id="66" name="Google Shape;66;p8"/>
          <p:cNvSpPr>
            <a:spLocks noGrp="1"/>
          </p:cNvSpPr>
          <p:nvPr>
            <p:ph type="pic" idx="7"/>
          </p:nvPr>
        </p:nvSpPr>
        <p:spPr>
          <a:xfrm>
            <a:off x="7404600" y="3921891"/>
            <a:ext cx="4584200" cy="2631600"/>
          </a:xfrm>
          <a:prstGeom prst="rect">
            <a:avLst/>
          </a:prstGeom>
          <a:noFill/>
          <a:ln>
            <a:noFill/>
          </a:ln>
        </p:spPr>
      </p:sp>
    </p:spTree>
    <p:extLst>
      <p:ext uri="{BB962C8B-B14F-4D97-AF65-F5344CB8AC3E}">
        <p14:creationId xmlns:p14="http://schemas.microsoft.com/office/powerpoint/2010/main" val="3058140150"/>
      </p:ext>
    </p:extLst>
  </p:cSld>
  <p:clrMapOvr>
    <a:masterClrMapping/>
  </p:clrMapOvr>
  <p:extLst>
    <p:ext uri="{DCECCB84-F9BA-43D5-87BE-67443E8EF086}">
      <p15:sldGuideLst xmlns:p15="http://schemas.microsoft.com/office/powerpoint/2012/main">
        <p15:guide id="1" orient="horz" pos="912">
          <p15:clr>
            <a:schemeClr val="dk2"/>
          </p15:clr>
        </p15:guide>
        <p15:guide id="2" orient="horz" pos="1152">
          <p15:clr>
            <a:schemeClr val="accent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1DD8-4AE3-AFA4-0E3D-80E360C76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30BC7-8982-5914-A4EE-0CDB22B48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7DFAAB-12F0-B035-BE4E-3C668EB08F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4906F-A34E-1CC0-BBAA-037F4286DA71}"/>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6" name="Footer Placeholder 5">
            <a:extLst>
              <a:ext uri="{FF2B5EF4-FFF2-40B4-BE49-F238E27FC236}">
                <a16:creationId xmlns:a16="http://schemas.microsoft.com/office/drawing/2014/main" id="{A814F800-1E24-1F9E-152F-268C64629D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496D3-2103-3066-8275-8FFDADCFA3FC}"/>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1750958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5: Large Image with Disclaimer">
  <p:cSld name="1.5: Large Image with Disclaimer">
    <p:spTree>
      <p:nvGrpSpPr>
        <p:cNvPr id="1" name="Shape 67"/>
        <p:cNvGrpSpPr/>
        <p:nvPr/>
      </p:nvGrpSpPr>
      <p:grpSpPr>
        <a:xfrm>
          <a:off x="0" y="0"/>
          <a:ext cx="0" cy="0"/>
          <a:chOff x="0" y="0"/>
          <a:chExt cx="0" cy="0"/>
        </a:xfrm>
      </p:grpSpPr>
      <p:sp>
        <p:nvSpPr>
          <p:cNvPr id="68" name="Google Shape;68;p9"/>
          <p:cNvSpPr txBox="1"/>
          <p:nvPr/>
        </p:nvSpPr>
        <p:spPr>
          <a:xfrm>
            <a:off x="6096000" y="6450531"/>
            <a:ext cx="5892800" cy="102657"/>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667">
                <a:solidFill>
                  <a:schemeClr val="dk2"/>
                </a:solidFill>
              </a:rPr>
              <a:t>Disclaimer: These plans are conceptual only and have not been subject to a comprehensive code and regulatory review.</a:t>
            </a:r>
            <a:endParaRPr sz="667">
              <a:solidFill>
                <a:schemeClr val="dk2"/>
              </a:solidFill>
            </a:endParaRPr>
          </a:p>
        </p:txBody>
      </p:sp>
      <p:sp>
        <p:nvSpPr>
          <p:cNvPr id="69" name="Google Shape;69;p9"/>
          <p:cNvSpPr>
            <a:spLocks noGrp="1"/>
          </p:cNvSpPr>
          <p:nvPr>
            <p:ph type="pic" idx="2"/>
          </p:nvPr>
        </p:nvSpPr>
        <p:spPr>
          <a:xfrm>
            <a:off x="203000" y="1219117"/>
            <a:ext cx="11785800" cy="4907200"/>
          </a:xfrm>
          <a:prstGeom prst="rect">
            <a:avLst/>
          </a:prstGeom>
          <a:noFill/>
          <a:ln>
            <a:noFill/>
          </a:ln>
        </p:spPr>
      </p:sp>
      <p:sp>
        <p:nvSpPr>
          <p:cNvPr id="70" name="Google Shape;70;p9"/>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1" name="Google Shape;71;p9"/>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72" name="Google Shape;72;p9"/>
          <p:cNvSpPr txBox="1">
            <a:spLocks noGrp="1"/>
          </p:cNvSpPr>
          <p:nvPr>
            <p:ph type="subTitle" idx="1"/>
          </p:nvPr>
        </p:nvSpPr>
        <p:spPr>
          <a:xfrm>
            <a:off x="203200" y="6177167"/>
            <a:ext cx="58928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
        <p:nvSpPr>
          <p:cNvPr id="73" name="Google Shape;73;p9"/>
          <p:cNvSpPr txBox="1">
            <a:spLocks noGrp="1"/>
          </p:cNvSpPr>
          <p:nvPr>
            <p:ph type="subTitle" idx="3"/>
          </p:nvPr>
        </p:nvSpPr>
        <p:spPr>
          <a:xfrm>
            <a:off x="203000" y="965167"/>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Tree>
    <p:extLst>
      <p:ext uri="{BB962C8B-B14F-4D97-AF65-F5344CB8AC3E}">
        <p14:creationId xmlns:p14="http://schemas.microsoft.com/office/powerpoint/2010/main" val="1064596026"/>
      </p:ext>
    </p:extLst>
  </p:cSld>
  <p:clrMapOvr>
    <a:masterClrMapping/>
  </p:clrMapOvr>
  <p:extLst>
    <p:ext uri="{DCECCB84-F9BA-43D5-87BE-67443E8EF086}">
      <p15:sldGuideLst xmlns:p15="http://schemas.microsoft.com/office/powerpoint/2012/main">
        <p15:guide id="1" pos="576">
          <p15:clr>
            <a:schemeClr val="dk2"/>
          </p15:clr>
        </p15:guide>
        <p15:guide id="2" pos="10944">
          <p15:clr>
            <a:schemeClr val="dk2"/>
          </p15:clr>
        </p15:guide>
        <p15:guide id="3" orient="horz" pos="912">
          <p15:clr>
            <a:schemeClr val="dk2"/>
          </p15:clr>
        </p15:guide>
        <p15:guide id="4" orient="horz" pos="1152">
          <p15:clr>
            <a:schemeClr val="accent4"/>
          </p15:clr>
        </p15:guide>
        <p15:guide id="5" orient="horz" pos="6000">
          <p15:clr>
            <a:schemeClr val="dk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1: Image Grid with 1 Column Text">
  <p:cSld name="2.1: Image Grid with 1 Column Text">
    <p:spTree>
      <p:nvGrpSpPr>
        <p:cNvPr id="1" name="Shape 74"/>
        <p:cNvGrpSpPr/>
        <p:nvPr/>
      </p:nvGrpSpPr>
      <p:grpSpPr>
        <a:xfrm>
          <a:off x="0" y="0"/>
          <a:ext cx="0" cy="0"/>
          <a:chOff x="0" y="0"/>
          <a:chExt cx="0" cy="0"/>
        </a:xfrm>
      </p:grpSpPr>
      <p:sp>
        <p:nvSpPr>
          <p:cNvPr id="75" name="Google Shape;75;p10"/>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6" name="Google Shape;76;p10"/>
          <p:cNvSpPr>
            <a:spLocks noGrp="1"/>
          </p:cNvSpPr>
          <p:nvPr>
            <p:ph type="pic" idx="2"/>
          </p:nvPr>
        </p:nvSpPr>
        <p:spPr>
          <a:xfrm>
            <a:off x="4165600" y="1524000"/>
            <a:ext cx="1879600" cy="1181200"/>
          </a:xfrm>
          <a:prstGeom prst="rect">
            <a:avLst/>
          </a:prstGeom>
          <a:noFill/>
          <a:ln>
            <a:noFill/>
          </a:ln>
        </p:spPr>
      </p:sp>
      <p:sp>
        <p:nvSpPr>
          <p:cNvPr id="77" name="Google Shape;77;p10"/>
          <p:cNvSpPr>
            <a:spLocks noGrp="1"/>
          </p:cNvSpPr>
          <p:nvPr>
            <p:ph type="pic" idx="3"/>
          </p:nvPr>
        </p:nvSpPr>
        <p:spPr>
          <a:xfrm>
            <a:off x="6146803" y="1524017"/>
            <a:ext cx="1879600" cy="1181200"/>
          </a:xfrm>
          <a:prstGeom prst="rect">
            <a:avLst/>
          </a:prstGeom>
          <a:noFill/>
          <a:ln>
            <a:noFill/>
          </a:ln>
        </p:spPr>
      </p:sp>
      <p:sp>
        <p:nvSpPr>
          <p:cNvPr id="78" name="Google Shape;78;p10"/>
          <p:cNvSpPr>
            <a:spLocks noGrp="1"/>
          </p:cNvSpPr>
          <p:nvPr>
            <p:ph type="pic" idx="4"/>
          </p:nvPr>
        </p:nvSpPr>
        <p:spPr>
          <a:xfrm>
            <a:off x="4165600" y="2806797"/>
            <a:ext cx="1879600" cy="1181200"/>
          </a:xfrm>
          <a:prstGeom prst="rect">
            <a:avLst/>
          </a:prstGeom>
          <a:noFill/>
          <a:ln>
            <a:noFill/>
          </a:ln>
        </p:spPr>
      </p:sp>
      <p:sp>
        <p:nvSpPr>
          <p:cNvPr id="79" name="Google Shape;79;p10"/>
          <p:cNvSpPr>
            <a:spLocks noGrp="1"/>
          </p:cNvSpPr>
          <p:nvPr>
            <p:ph type="pic" idx="5"/>
          </p:nvPr>
        </p:nvSpPr>
        <p:spPr>
          <a:xfrm>
            <a:off x="6146800" y="2806799"/>
            <a:ext cx="1879600" cy="1181200"/>
          </a:xfrm>
          <a:prstGeom prst="rect">
            <a:avLst/>
          </a:prstGeom>
          <a:noFill/>
          <a:ln>
            <a:noFill/>
          </a:ln>
        </p:spPr>
      </p:sp>
      <p:sp>
        <p:nvSpPr>
          <p:cNvPr id="80" name="Google Shape;80;p10"/>
          <p:cNvSpPr>
            <a:spLocks noGrp="1"/>
          </p:cNvSpPr>
          <p:nvPr>
            <p:ph type="pic" idx="6"/>
          </p:nvPr>
        </p:nvSpPr>
        <p:spPr>
          <a:xfrm>
            <a:off x="4165600" y="4089603"/>
            <a:ext cx="1879600" cy="1181200"/>
          </a:xfrm>
          <a:prstGeom prst="rect">
            <a:avLst/>
          </a:prstGeom>
          <a:noFill/>
          <a:ln>
            <a:noFill/>
          </a:ln>
        </p:spPr>
      </p:sp>
      <p:sp>
        <p:nvSpPr>
          <p:cNvPr id="81" name="Google Shape;81;p10"/>
          <p:cNvSpPr>
            <a:spLocks noGrp="1"/>
          </p:cNvSpPr>
          <p:nvPr>
            <p:ph type="pic" idx="7"/>
          </p:nvPr>
        </p:nvSpPr>
        <p:spPr>
          <a:xfrm>
            <a:off x="6146800" y="4089605"/>
            <a:ext cx="1879600" cy="1181200"/>
          </a:xfrm>
          <a:prstGeom prst="rect">
            <a:avLst/>
          </a:prstGeom>
          <a:noFill/>
          <a:ln>
            <a:noFill/>
          </a:ln>
        </p:spPr>
      </p:sp>
      <p:sp>
        <p:nvSpPr>
          <p:cNvPr id="82" name="Google Shape;82;p10"/>
          <p:cNvSpPr>
            <a:spLocks noGrp="1"/>
          </p:cNvSpPr>
          <p:nvPr>
            <p:ph type="pic" idx="8"/>
          </p:nvPr>
        </p:nvSpPr>
        <p:spPr>
          <a:xfrm>
            <a:off x="4165600" y="5372433"/>
            <a:ext cx="1879600" cy="1181200"/>
          </a:xfrm>
          <a:prstGeom prst="rect">
            <a:avLst/>
          </a:prstGeom>
          <a:noFill/>
          <a:ln>
            <a:noFill/>
          </a:ln>
        </p:spPr>
      </p:sp>
      <p:sp>
        <p:nvSpPr>
          <p:cNvPr id="83" name="Google Shape;83;p10"/>
          <p:cNvSpPr>
            <a:spLocks noGrp="1"/>
          </p:cNvSpPr>
          <p:nvPr>
            <p:ph type="pic" idx="9"/>
          </p:nvPr>
        </p:nvSpPr>
        <p:spPr>
          <a:xfrm>
            <a:off x="6146801" y="5372433"/>
            <a:ext cx="1879600" cy="1181200"/>
          </a:xfrm>
          <a:prstGeom prst="rect">
            <a:avLst/>
          </a:prstGeom>
          <a:noFill/>
          <a:ln>
            <a:noFill/>
          </a:ln>
        </p:spPr>
      </p:sp>
      <p:sp>
        <p:nvSpPr>
          <p:cNvPr id="84" name="Google Shape;84;p10"/>
          <p:cNvSpPr>
            <a:spLocks noGrp="1"/>
          </p:cNvSpPr>
          <p:nvPr>
            <p:ph type="pic" idx="13"/>
          </p:nvPr>
        </p:nvSpPr>
        <p:spPr>
          <a:xfrm>
            <a:off x="8128001" y="1524017"/>
            <a:ext cx="1879600" cy="1181200"/>
          </a:xfrm>
          <a:prstGeom prst="rect">
            <a:avLst/>
          </a:prstGeom>
          <a:noFill/>
          <a:ln>
            <a:noFill/>
          </a:ln>
        </p:spPr>
      </p:sp>
      <p:sp>
        <p:nvSpPr>
          <p:cNvPr id="85" name="Google Shape;85;p10"/>
          <p:cNvSpPr>
            <a:spLocks noGrp="1"/>
          </p:cNvSpPr>
          <p:nvPr>
            <p:ph type="pic" idx="14"/>
          </p:nvPr>
        </p:nvSpPr>
        <p:spPr>
          <a:xfrm>
            <a:off x="10109182" y="1524017"/>
            <a:ext cx="1879600" cy="1181200"/>
          </a:xfrm>
          <a:prstGeom prst="rect">
            <a:avLst/>
          </a:prstGeom>
          <a:noFill/>
          <a:ln>
            <a:noFill/>
          </a:ln>
        </p:spPr>
      </p:sp>
      <p:sp>
        <p:nvSpPr>
          <p:cNvPr id="86" name="Google Shape;86;p10"/>
          <p:cNvSpPr>
            <a:spLocks noGrp="1"/>
          </p:cNvSpPr>
          <p:nvPr>
            <p:ph type="pic" idx="15"/>
          </p:nvPr>
        </p:nvSpPr>
        <p:spPr>
          <a:xfrm>
            <a:off x="8127999" y="2806799"/>
            <a:ext cx="1879600" cy="1181200"/>
          </a:xfrm>
          <a:prstGeom prst="rect">
            <a:avLst/>
          </a:prstGeom>
          <a:noFill/>
          <a:ln>
            <a:noFill/>
          </a:ln>
        </p:spPr>
      </p:sp>
      <p:sp>
        <p:nvSpPr>
          <p:cNvPr id="87" name="Google Shape;87;p10"/>
          <p:cNvSpPr>
            <a:spLocks noGrp="1"/>
          </p:cNvSpPr>
          <p:nvPr>
            <p:ph type="pic" idx="16"/>
          </p:nvPr>
        </p:nvSpPr>
        <p:spPr>
          <a:xfrm>
            <a:off x="10109181" y="2806799"/>
            <a:ext cx="1879600" cy="1181200"/>
          </a:xfrm>
          <a:prstGeom prst="rect">
            <a:avLst/>
          </a:prstGeom>
          <a:noFill/>
          <a:ln>
            <a:noFill/>
          </a:ln>
        </p:spPr>
      </p:sp>
      <p:sp>
        <p:nvSpPr>
          <p:cNvPr id="88" name="Google Shape;88;p10"/>
          <p:cNvSpPr>
            <a:spLocks noGrp="1"/>
          </p:cNvSpPr>
          <p:nvPr>
            <p:ph type="pic" idx="17"/>
          </p:nvPr>
        </p:nvSpPr>
        <p:spPr>
          <a:xfrm>
            <a:off x="8127999" y="4089605"/>
            <a:ext cx="1879600" cy="1181200"/>
          </a:xfrm>
          <a:prstGeom prst="rect">
            <a:avLst/>
          </a:prstGeom>
          <a:noFill/>
          <a:ln>
            <a:noFill/>
          </a:ln>
        </p:spPr>
      </p:sp>
      <p:sp>
        <p:nvSpPr>
          <p:cNvPr id="89" name="Google Shape;89;p10"/>
          <p:cNvSpPr>
            <a:spLocks noGrp="1"/>
          </p:cNvSpPr>
          <p:nvPr>
            <p:ph type="pic" idx="18"/>
          </p:nvPr>
        </p:nvSpPr>
        <p:spPr>
          <a:xfrm>
            <a:off x="10109181" y="4089605"/>
            <a:ext cx="1879600" cy="1181200"/>
          </a:xfrm>
          <a:prstGeom prst="rect">
            <a:avLst/>
          </a:prstGeom>
          <a:noFill/>
          <a:ln>
            <a:noFill/>
          </a:ln>
        </p:spPr>
      </p:sp>
      <p:sp>
        <p:nvSpPr>
          <p:cNvPr id="90" name="Google Shape;90;p10"/>
          <p:cNvSpPr>
            <a:spLocks noGrp="1"/>
          </p:cNvSpPr>
          <p:nvPr>
            <p:ph type="pic" idx="19"/>
          </p:nvPr>
        </p:nvSpPr>
        <p:spPr>
          <a:xfrm>
            <a:off x="8128000" y="5372433"/>
            <a:ext cx="1879600" cy="1181200"/>
          </a:xfrm>
          <a:prstGeom prst="rect">
            <a:avLst/>
          </a:prstGeom>
          <a:noFill/>
          <a:ln>
            <a:noFill/>
          </a:ln>
        </p:spPr>
      </p:sp>
      <p:sp>
        <p:nvSpPr>
          <p:cNvPr id="91" name="Google Shape;91;p10"/>
          <p:cNvSpPr>
            <a:spLocks noGrp="1"/>
          </p:cNvSpPr>
          <p:nvPr>
            <p:ph type="pic" idx="20"/>
          </p:nvPr>
        </p:nvSpPr>
        <p:spPr>
          <a:xfrm>
            <a:off x="10109182" y="5372433"/>
            <a:ext cx="1879600" cy="1181200"/>
          </a:xfrm>
          <a:prstGeom prst="rect">
            <a:avLst/>
          </a:prstGeom>
          <a:noFill/>
          <a:ln>
            <a:noFill/>
          </a:ln>
        </p:spPr>
      </p:sp>
      <p:sp>
        <p:nvSpPr>
          <p:cNvPr id="92" name="Google Shape;92;p10"/>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93" name="Google Shape;93;p10"/>
          <p:cNvSpPr txBox="1">
            <a:spLocks noGrp="1"/>
          </p:cNvSpPr>
          <p:nvPr>
            <p:ph type="subTitle" idx="1"/>
          </p:nvPr>
        </p:nvSpPr>
        <p:spPr>
          <a:xfrm>
            <a:off x="203200" y="9651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2500"/>
              <a:buNone/>
              <a:defRPr sz="1667">
                <a:solidFill>
                  <a:srgbClr val="666666"/>
                </a:solidFill>
              </a:defRPr>
            </a:lvl2pPr>
            <a:lvl3pPr lvl="2" rtl="0">
              <a:spcBef>
                <a:spcPts val="0"/>
              </a:spcBef>
              <a:spcAft>
                <a:spcPts val="0"/>
              </a:spcAft>
              <a:buClr>
                <a:srgbClr val="666666"/>
              </a:buClr>
              <a:buSzPts val="2500"/>
              <a:buNone/>
              <a:defRPr sz="1667">
                <a:solidFill>
                  <a:srgbClr val="666666"/>
                </a:solidFill>
              </a:defRPr>
            </a:lvl3pPr>
            <a:lvl4pPr lvl="3" rtl="0">
              <a:spcBef>
                <a:spcPts val="0"/>
              </a:spcBef>
              <a:spcAft>
                <a:spcPts val="0"/>
              </a:spcAft>
              <a:buClr>
                <a:srgbClr val="666666"/>
              </a:buClr>
              <a:buSzPts val="2500"/>
              <a:buNone/>
              <a:defRPr sz="1667">
                <a:solidFill>
                  <a:srgbClr val="666666"/>
                </a:solidFill>
              </a:defRPr>
            </a:lvl4pPr>
            <a:lvl5pPr lvl="4" rtl="0">
              <a:spcBef>
                <a:spcPts val="0"/>
              </a:spcBef>
              <a:spcAft>
                <a:spcPts val="0"/>
              </a:spcAft>
              <a:buClr>
                <a:srgbClr val="666666"/>
              </a:buClr>
              <a:buSzPts val="2500"/>
              <a:buNone/>
              <a:defRPr sz="1667">
                <a:solidFill>
                  <a:srgbClr val="666666"/>
                </a:solidFill>
              </a:defRPr>
            </a:lvl5pPr>
            <a:lvl6pPr lvl="5" rtl="0">
              <a:spcBef>
                <a:spcPts val="0"/>
              </a:spcBef>
              <a:spcAft>
                <a:spcPts val="0"/>
              </a:spcAft>
              <a:buClr>
                <a:srgbClr val="666666"/>
              </a:buClr>
              <a:buSzPts val="2500"/>
              <a:buNone/>
              <a:defRPr sz="1667">
                <a:solidFill>
                  <a:srgbClr val="666666"/>
                </a:solidFill>
              </a:defRPr>
            </a:lvl6pPr>
            <a:lvl7pPr lvl="6" rtl="0">
              <a:spcBef>
                <a:spcPts val="0"/>
              </a:spcBef>
              <a:spcAft>
                <a:spcPts val="0"/>
              </a:spcAft>
              <a:buClr>
                <a:srgbClr val="666666"/>
              </a:buClr>
              <a:buSzPts val="2500"/>
              <a:buNone/>
              <a:defRPr sz="1667">
                <a:solidFill>
                  <a:srgbClr val="666666"/>
                </a:solidFill>
              </a:defRPr>
            </a:lvl7pPr>
            <a:lvl8pPr lvl="7" rtl="0">
              <a:spcBef>
                <a:spcPts val="0"/>
              </a:spcBef>
              <a:spcAft>
                <a:spcPts val="0"/>
              </a:spcAft>
              <a:buClr>
                <a:srgbClr val="666666"/>
              </a:buClr>
              <a:buSzPts val="2500"/>
              <a:buNone/>
              <a:defRPr sz="1667">
                <a:solidFill>
                  <a:srgbClr val="666666"/>
                </a:solidFill>
              </a:defRPr>
            </a:lvl8pPr>
            <a:lvl9pPr lvl="8" rtl="0">
              <a:spcBef>
                <a:spcPts val="0"/>
              </a:spcBef>
              <a:spcAft>
                <a:spcPts val="0"/>
              </a:spcAft>
              <a:buClr>
                <a:srgbClr val="666666"/>
              </a:buClr>
              <a:buSzPts val="2500"/>
              <a:buNone/>
              <a:defRPr sz="1667">
                <a:solidFill>
                  <a:srgbClr val="666666"/>
                </a:solidFill>
              </a:defRPr>
            </a:lvl9pPr>
          </a:lstStyle>
          <a:p>
            <a:endParaRPr/>
          </a:p>
        </p:txBody>
      </p:sp>
      <p:sp>
        <p:nvSpPr>
          <p:cNvPr id="94" name="Google Shape;94;p10"/>
          <p:cNvSpPr txBox="1">
            <a:spLocks noGrp="1"/>
          </p:cNvSpPr>
          <p:nvPr>
            <p:ph type="body" idx="21"/>
          </p:nvPr>
        </p:nvSpPr>
        <p:spPr>
          <a:xfrm>
            <a:off x="203000" y="1524000"/>
            <a:ext cx="3793200" cy="307777"/>
          </a:xfrm>
          <a:prstGeom prst="rect">
            <a:avLst/>
          </a:prstGeom>
          <a:noFill/>
          <a:ln>
            <a:noFill/>
          </a:ln>
        </p:spPr>
        <p:txBody>
          <a:bodyPr spcFirstLastPara="1" wrap="square" lIns="0" tIns="0" rIns="0" bIns="0" anchor="t" anchorCtr="0">
            <a:spAutoFit/>
          </a:bodyPr>
          <a:lstStyle>
            <a:lvl1pPr marL="304815" lvl="0" indent="-279414" rtl="0">
              <a:spcBef>
                <a:spcPts val="0"/>
              </a:spcBef>
              <a:spcAft>
                <a:spcPts val="0"/>
              </a:spcAft>
              <a:buClr>
                <a:srgbClr val="000000"/>
              </a:buClr>
              <a:buSzPts val="3000"/>
              <a:buChar char="●"/>
              <a:defRPr sz="2000">
                <a:solidFill>
                  <a:srgbClr val="000000"/>
                </a:solidFill>
              </a:defRPr>
            </a:lvl1pPr>
            <a:lvl2pPr marL="609630" lvl="1" indent="-279414" rtl="0">
              <a:spcBef>
                <a:spcPts val="0"/>
              </a:spcBef>
              <a:spcAft>
                <a:spcPts val="0"/>
              </a:spcAft>
              <a:buClr>
                <a:srgbClr val="000000"/>
              </a:buClr>
              <a:buSzPts val="3000"/>
              <a:buChar char="○"/>
              <a:defRPr sz="2000">
                <a:solidFill>
                  <a:srgbClr val="000000"/>
                </a:solidFill>
              </a:defRPr>
            </a:lvl2pPr>
            <a:lvl3pPr marL="914446" lvl="2" indent="-279414" rtl="0">
              <a:spcBef>
                <a:spcPts val="0"/>
              </a:spcBef>
              <a:spcAft>
                <a:spcPts val="0"/>
              </a:spcAft>
              <a:buClr>
                <a:srgbClr val="000000"/>
              </a:buClr>
              <a:buSzPts val="3000"/>
              <a:buChar char="■"/>
              <a:defRPr sz="2000">
                <a:solidFill>
                  <a:srgbClr val="000000"/>
                </a:solidFill>
              </a:defRPr>
            </a:lvl3pPr>
            <a:lvl4pPr marL="1219261" lvl="3" indent="-279414" rtl="0">
              <a:spcBef>
                <a:spcPts val="0"/>
              </a:spcBef>
              <a:spcAft>
                <a:spcPts val="0"/>
              </a:spcAft>
              <a:buClr>
                <a:srgbClr val="000000"/>
              </a:buClr>
              <a:buSzPts val="3000"/>
              <a:buChar char="●"/>
              <a:defRPr sz="2000">
                <a:solidFill>
                  <a:srgbClr val="000000"/>
                </a:solidFill>
              </a:defRPr>
            </a:lvl4pPr>
            <a:lvl5pPr marL="1524076" lvl="4" indent="-279414" rtl="0">
              <a:spcBef>
                <a:spcPts val="0"/>
              </a:spcBef>
              <a:spcAft>
                <a:spcPts val="0"/>
              </a:spcAft>
              <a:buClr>
                <a:srgbClr val="000000"/>
              </a:buClr>
              <a:buSzPts val="3000"/>
              <a:buChar char="○"/>
              <a:defRPr sz="2000">
                <a:solidFill>
                  <a:srgbClr val="000000"/>
                </a:solidFill>
              </a:defRPr>
            </a:lvl5pPr>
            <a:lvl6pPr marL="1828891" lvl="5" indent="-279414" rtl="0">
              <a:spcBef>
                <a:spcPts val="0"/>
              </a:spcBef>
              <a:spcAft>
                <a:spcPts val="0"/>
              </a:spcAft>
              <a:buClr>
                <a:srgbClr val="000000"/>
              </a:buClr>
              <a:buSzPts val="3000"/>
              <a:buChar char="■"/>
              <a:defRPr sz="2000">
                <a:solidFill>
                  <a:srgbClr val="000000"/>
                </a:solidFill>
              </a:defRPr>
            </a:lvl6pPr>
            <a:lvl7pPr marL="2133707" lvl="6" indent="-279414" rtl="0">
              <a:spcBef>
                <a:spcPts val="0"/>
              </a:spcBef>
              <a:spcAft>
                <a:spcPts val="0"/>
              </a:spcAft>
              <a:buClr>
                <a:srgbClr val="000000"/>
              </a:buClr>
              <a:buSzPts val="3000"/>
              <a:buChar char="●"/>
              <a:defRPr sz="2000">
                <a:solidFill>
                  <a:srgbClr val="000000"/>
                </a:solidFill>
              </a:defRPr>
            </a:lvl7pPr>
            <a:lvl8pPr marL="2438522" lvl="7" indent="-279414" rtl="0">
              <a:spcBef>
                <a:spcPts val="0"/>
              </a:spcBef>
              <a:spcAft>
                <a:spcPts val="0"/>
              </a:spcAft>
              <a:buClr>
                <a:srgbClr val="000000"/>
              </a:buClr>
              <a:buSzPts val="3000"/>
              <a:buChar char="○"/>
              <a:defRPr sz="2000">
                <a:solidFill>
                  <a:srgbClr val="000000"/>
                </a:solidFill>
              </a:defRPr>
            </a:lvl8pPr>
            <a:lvl9pPr marL="2743337" lvl="8" indent="-279414" rtl="0">
              <a:spcBef>
                <a:spcPts val="0"/>
              </a:spcBef>
              <a:spcAft>
                <a:spcPts val="0"/>
              </a:spcAft>
              <a:buClr>
                <a:srgbClr val="000000"/>
              </a:buClr>
              <a:buSzPts val="3000"/>
              <a:buChar char="■"/>
              <a:defRPr sz="2000">
                <a:solidFill>
                  <a:srgbClr val="000000"/>
                </a:solidFill>
              </a:defRPr>
            </a:lvl9pPr>
          </a:lstStyle>
          <a:p>
            <a:endParaRPr/>
          </a:p>
        </p:txBody>
      </p:sp>
    </p:spTree>
    <p:extLst>
      <p:ext uri="{BB962C8B-B14F-4D97-AF65-F5344CB8AC3E}">
        <p14:creationId xmlns:p14="http://schemas.microsoft.com/office/powerpoint/2010/main" val="3353125319"/>
      </p:ext>
    </p:extLst>
  </p:cSld>
  <p:clrMapOvr>
    <a:masterClrMapping/>
  </p:clrMapOvr>
  <p:extLst>
    <p:ext uri="{DCECCB84-F9BA-43D5-87BE-67443E8EF086}">
      <p15:sldGuideLst xmlns:p15="http://schemas.microsoft.com/office/powerpoint/2012/main">
        <p15:guide id="1" orient="horz" pos="912">
          <p15:clr>
            <a:schemeClr val="dk2"/>
          </p15:clr>
        </p15:guide>
        <p15:guide id="2" orient="horz" pos="1152">
          <p15:clr>
            <a:schemeClr val="accent4"/>
          </p15:clr>
        </p15:guide>
        <p15:guide id="3" orient="horz" pos="1440">
          <p15:clr>
            <a:schemeClr val="dk2"/>
          </p15:clr>
        </p15:guide>
        <p15:guide id="4" pos="3840">
          <p15:clr>
            <a:schemeClr val="lt2"/>
          </p15:clr>
        </p15:guide>
        <p15:guide id="5" pos="3936">
          <p15:clr>
            <a:schemeClr val="lt2"/>
          </p15:clr>
        </p15:guide>
        <p15:guide id="6" pos="5712">
          <p15:clr>
            <a:srgbClr val="EEEEEE"/>
          </p15:clr>
        </p15:guide>
        <p15:guide id="7" pos="5808">
          <p15:clr>
            <a:srgbClr val="EEEEEE"/>
          </p15:clr>
        </p15:guide>
        <p15:guide id="8" pos="7584">
          <p15:clr>
            <a:srgbClr val="EEEEEE"/>
          </p15:clr>
        </p15:guide>
        <p15:guide id="9" pos="7680">
          <p15:clr>
            <a:srgbClr val="EEEEEE"/>
          </p15:clr>
        </p15:guide>
        <p15:guide id="10" pos="9456">
          <p15:clr>
            <a:srgbClr val="EEEEEE"/>
          </p15:clr>
        </p15:guide>
        <p15:guide id="11" pos="9552">
          <p15:clr>
            <a:srgbClr val="EEEEEE"/>
          </p15:clr>
        </p15:guide>
        <p15:guide id="12" pos="1968">
          <p15:clr>
            <a:srgbClr val="EEEEEE"/>
          </p15:clr>
        </p15:guide>
        <p15:guide id="13" pos="2064">
          <p15:clr>
            <a:srgbClr val="EEEEEE"/>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2: Image Grid without Text">
  <p:cSld name="2.2: Image Grid without Text">
    <p:spTree>
      <p:nvGrpSpPr>
        <p:cNvPr id="1" name="Shape 95"/>
        <p:cNvGrpSpPr/>
        <p:nvPr/>
      </p:nvGrpSpPr>
      <p:grpSpPr>
        <a:xfrm>
          <a:off x="0" y="0"/>
          <a:ext cx="0" cy="0"/>
          <a:chOff x="0" y="0"/>
          <a:chExt cx="0" cy="0"/>
        </a:xfrm>
      </p:grpSpPr>
      <p:sp>
        <p:nvSpPr>
          <p:cNvPr id="96" name="Google Shape;96;p11"/>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7" name="Google Shape;97;p11"/>
          <p:cNvSpPr>
            <a:spLocks noGrp="1"/>
          </p:cNvSpPr>
          <p:nvPr>
            <p:ph type="pic" idx="2"/>
          </p:nvPr>
        </p:nvSpPr>
        <p:spPr>
          <a:xfrm>
            <a:off x="203200" y="457200"/>
            <a:ext cx="2275800" cy="1964400"/>
          </a:xfrm>
          <a:prstGeom prst="rect">
            <a:avLst/>
          </a:prstGeom>
          <a:noFill/>
          <a:ln>
            <a:noFill/>
          </a:ln>
        </p:spPr>
      </p:sp>
      <p:sp>
        <p:nvSpPr>
          <p:cNvPr id="98" name="Google Shape;98;p11"/>
          <p:cNvSpPr>
            <a:spLocks noGrp="1"/>
          </p:cNvSpPr>
          <p:nvPr>
            <p:ph type="pic" idx="3"/>
          </p:nvPr>
        </p:nvSpPr>
        <p:spPr>
          <a:xfrm>
            <a:off x="203200" y="2523183"/>
            <a:ext cx="2275800" cy="1964400"/>
          </a:xfrm>
          <a:prstGeom prst="rect">
            <a:avLst/>
          </a:prstGeom>
          <a:noFill/>
          <a:ln>
            <a:noFill/>
          </a:ln>
        </p:spPr>
      </p:sp>
      <p:sp>
        <p:nvSpPr>
          <p:cNvPr id="99" name="Google Shape;99;p11"/>
          <p:cNvSpPr>
            <a:spLocks noGrp="1"/>
          </p:cNvSpPr>
          <p:nvPr>
            <p:ph type="pic" idx="4"/>
          </p:nvPr>
        </p:nvSpPr>
        <p:spPr>
          <a:xfrm>
            <a:off x="203200" y="4589167"/>
            <a:ext cx="2275800" cy="1964400"/>
          </a:xfrm>
          <a:prstGeom prst="rect">
            <a:avLst/>
          </a:prstGeom>
          <a:noFill/>
          <a:ln>
            <a:noFill/>
          </a:ln>
        </p:spPr>
      </p:sp>
      <p:sp>
        <p:nvSpPr>
          <p:cNvPr id="100" name="Google Shape;100;p11"/>
          <p:cNvSpPr>
            <a:spLocks noGrp="1"/>
          </p:cNvSpPr>
          <p:nvPr>
            <p:ph type="pic" idx="5"/>
          </p:nvPr>
        </p:nvSpPr>
        <p:spPr>
          <a:xfrm>
            <a:off x="2580667" y="457200"/>
            <a:ext cx="2275800" cy="1964400"/>
          </a:xfrm>
          <a:prstGeom prst="rect">
            <a:avLst/>
          </a:prstGeom>
          <a:noFill/>
          <a:ln>
            <a:noFill/>
          </a:ln>
        </p:spPr>
      </p:sp>
      <p:sp>
        <p:nvSpPr>
          <p:cNvPr id="101" name="Google Shape;101;p11"/>
          <p:cNvSpPr>
            <a:spLocks noGrp="1"/>
          </p:cNvSpPr>
          <p:nvPr>
            <p:ph type="pic" idx="6"/>
          </p:nvPr>
        </p:nvSpPr>
        <p:spPr>
          <a:xfrm>
            <a:off x="2580667" y="2523183"/>
            <a:ext cx="2275800" cy="1964400"/>
          </a:xfrm>
          <a:prstGeom prst="rect">
            <a:avLst/>
          </a:prstGeom>
          <a:noFill/>
          <a:ln>
            <a:noFill/>
          </a:ln>
        </p:spPr>
      </p:sp>
      <p:sp>
        <p:nvSpPr>
          <p:cNvPr id="102" name="Google Shape;102;p11"/>
          <p:cNvSpPr>
            <a:spLocks noGrp="1"/>
          </p:cNvSpPr>
          <p:nvPr>
            <p:ph type="pic" idx="7"/>
          </p:nvPr>
        </p:nvSpPr>
        <p:spPr>
          <a:xfrm>
            <a:off x="2580667" y="4589167"/>
            <a:ext cx="2275800" cy="1964400"/>
          </a:xfrm>
          <a:prstGeom prst="rect">
            <a:avLst/>
          </a:prstGeom>
          <a:noFill/>
          <a:ln>
            <a:noFill/>
          </a:ln>
        </p:spPr>
      </p:sp>
      <p:sp>
        <p:nvSpPr>
          <p:cNvPr id="103" name="Google Shape;103;p11"/>
          <p:cNvSpPr>
            <a:spLocks noGrp="1"/>
          </p:cNvSpPr>
          <p:nvPr>
            <p:ph type="pic" idx="8"/>
          </p:nvPr>
        </p:nvSpPr>
        <p:spPr>
          <a:xfrm>
            <a:off x="4958117" y="457200"/>
            <a:ext cx="2275800" cy="1964400"/>
          </a:xfrm>
          <a:prstGeom prst="rect">
            <a:avLst/>
          </a:prstGeom>
          <a:noFill/>
          <a:ln>
            <a:noFill/>
          </a:ln>
        </p:spPr>
      </p:sp>
      <p:sp>
        <p:nvSpPr>
          <p:cNvPr id="104" name="Google Shape;104;p11"/>
          <p:cNvSpPr>
            <a:spLocks noGrp="1"/>
          </p:cNvSpPr>
          <p:nvPr>
            <p:ph type="pic" idx="9"/>
          </p:nvPr>
        </p:nvSpPr>
        <p:spPr>
          <a:xfrm>
            <a:off x="4958117" y="2523183"/>
            <a:ext cx="2275800" cy="1964400"/>
          </a:xfrm>
          <a:prstGeom prst="rect">
            <a:avLst/>
          </a:prstGeom>
          <a:noFill/>
          <a:ln>
            <a:noFill/>
          </a:ln>
        </p:spPr>
      </p:sp>
      <p:sp>
        <p:nvSpPr>
          <p:cNvPr id="105" name="Google Shape;105;p11"/>
          <p:cNvSpPr>
            <a:spLocks noGrp="1"/>
          </p:cNvSpPr>
          <p:nvPr>
            <p:ph type="pic" idx="13"/>
          </p:nvPr>
        </p:nvSpPr>
        <p:spPr>
          <a:xfrm>
            <a:off x="4958117" y="4589167"/>
            <a:ext cx="2275800" cy="1964400"/>
          </a:xfrm>
          <a:prstGeom prst="rect">
            <a:avLst/>
          </a:prstGeom>
          <a:noFill/>
          <a:ln>
            <a:noFill/>
          </a:ln>
        </p:spPr>
      </p:sp>
      <p:sp>
        <p:nvSpPr>
          <p:cNvPr id="106" name="Google Shape;106;p11"/>
          <p:cNvSpPr>
            <a:spLocks noGrp="1"/>
          </p:cNvSpPr>
          <p:nvPr>
            <p:ph type="pic" idx="14"/>
          </p:nvPr>
        </p:nvSpPr>
        <p:spPr>
          <a:xfrm>
            <a:off x="7335567" y="457200"/>
            <a:ext cx="2275800" cy="1964400"/>
          </a:xfrm>
          <a:prstGeom prst="rect">
            <a:avLst/>
          </a:prstGeom>
          <a:noFill/>
          <a:ln>
            <a:noFill/>
          </a:ln>
        </p:spPr>
      </p:sp>
      <p:sp>
        <p:nvSpPr>
          <p:cNvPr id="107" name="Google Shape;107;p11"/>
          <p:cNvSpPr>
            <a:spLocks noGrp="1"/>
          </p:cNvSpPr>
          <p:nvPr>
            <p:ph type="pic" idx="15"/>
          </p:nvPr>
        </p:nvSpPr>
        <p:spPr>
          <a:xfrm>
            <a:off x="7335567" y="2523183"/>
            <a:ext cx="2275800" cy="1964400"/>
          </a:xfrm>
          <a:prstGeom prst="rect">
            <a:avLst/>
          </a:prstGeom>
          <a:noFill/>
          <a:ln>
            <a:noFill/>
          </a:ln>
        </p:spPr>
      </p:sp>
      <p:sp>
        <p:nvSpPr>
          <p:cNvPr id="108" name="Google Shape;108;p11"/>
          <p:cNvSpPr>
            <a:spLocks noGrp="1"/>
          </p:cNvSpPr>
          <p:nvPr>
            <p:ph type="pic" idx="16"/>
          </p:nvPr>
        </p:nvSpPr>
        <p:spPr>
          <a:xfrm>
            <a:off x="7335567" y="4589167"/>
            <a:ext cx="2275800" cy="1964400"/>
          </a:xfrm>
          <a:prstGeom prst="rect">
            <a:avLst/>
          </a:prstGeom>
          <a:noFill/>
          <a:ln>
            <a:noFill/>
          </a:ln>
        </p:spPr>
      </p:sp>
      <p:sp>
        <p:nvSpPr>
          <p:cNvPr id="109" name="Google Shape;109;p11"/>
          <p:cNvSpPr>
            <a:spLocks noGrp="1"/>
          </p:cNvSpPr>
          <p:nvPr>
            <p:ph type="pic" idx="17"/>
          </p:nvPr>
        </p:nvSpPr>
        <p:spPr>
          <a:xfrm>
            <a:off x="9713000" y="457200"/>
            <a:ext cx="2275800" cy="1964400"/>
          </a:xfrm>
          <a:prstGeom prst="rect">
            <a:avLst/>
          </a:prstGeom>
          <a:noFill/>
          <a:ln>
            <a:noFill/>
          </a:ln>
        </p:spPr>
      </p:sp>
      <p:sp>
        <p:nvSpPr>
          <p:cNvPr id="110" name="Google Shape;110;p11"/>
          <p:cNvSpPr>
            <a:spLocks noGrp="1"/>
          </p:cNvSpPr>
          <p:nvPr>
            <p:ph type="pic" idx="18"/>
          </p:nvPr>
        </p:nvSpPr>
        <p:spPr>
          <a:xfrm>
            <a:off x="9713000" y="2523183"/>
            <a:ext cx="2275800" cy="1964400"/>
          </a:xfrm>
          <a:prstGeom prst="rect">
            <a:avLst/>
          </a:prstGeom>
          <a:noFill/>
          <a:ln>
            <a:noFill/>
          </a:ln>
        </p:spPr>
      </p:sp>
      <p:sp>
        <p:nvSpPr>
          <p:cNvPr id="111" name="Google Shape;111;p11"/>
          <p:cNvSpPr>
            <a:spLocks noGrp="1"/>
          </p:cNvSpPr>
          <p:nvPr>
            <p:ph type="pic" idx="19"/>
          </p:nvPr>
        </p:nvSpPr>
        <p:spPr>
          <a:xfrm>
            <a:off x="9713000" y="4589167"/>
            <a:ext cx="2275800" cy="1964400"/>
          </a:xfrm>
          <a:prstGeom prst="rect">
            <a:avLst/>
          </a:prstGeom>
          <a:noFill/>
          <a:ln>
            <a:noFill/>
          </a:ln>
        </p:spPr>
      </p:sp>
    </p:spTree>
    <p:extLst>
      <p:ext uri="{BB962C8B-B14F-4D97-AF65-F5344CB8AC3E}">
        <p14:creationId xmlns:p14="http://schemas.microsoft.com/office/powerpoint/2010/main" val="4039833197"/>
      </p:ext>
    </p:extLst>
  </p:cSld>
  <p:clrMapOvr>
    <a:masterClrMapping/>
  </p:clrMapOvr>
  <p:extLst>
    <p:ext uri="{DCECCB84-F9BA-43D5-87BE-67443E8EF086}">
      <p15:sldGuideLst xmlns:p15="http://schemas.microsoft.com/office/powerpoint/2012/main">
        <p15:guide id="1" orient="horz" pos="3240">
          <p15:clr>
            <a:schemeClr val="dk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3: Full-bleed image with Caption">
  <p:cSld name="2.3: Full-bleed image with Caption">
    <p:spTree>
      <p:nvGrpSpPr>
        <p:cNvPr id="1" name="Shape 112"/>
        <p:cNvGrpSpPr/>
        <p:nvPr/>
      </p:nvGrpSpPr>
      <p:grpSpPr>
        <a:xfrm>
          <a:off x="0" y="0"/>
          <a:ext cx="0" cy="0"/>
          <a:chOff x="0" y="0"/>
          <a:chExt cx="0" cy="0"/>
        </a:xfrm>
      </p:grpSpPr>
      <p:sp>
        <p:nvSpPr>
          <p:cNvPr id="113" name="Google Shape;113;p12"/>
          <p:cNvSpPr>
            <a:spLocks noGrp="1"/>
          </p:cNvSpPr>
          <p:nvPr>
            <p:ph type="pic" idx="2"/>
          </p:nvPr>
        </p:nvSpPr>
        <p:spPr>
          <a:xfrm>
            <a:off x="0" y="0"/>
            <a:ext cx="12192000" cy="6858000"/>
          </a:xfrm>
          <a:prstGeom prst="rect">
            <a:avLst/>
          </a:prstGeom>
          <a:noFill/>
          <a:ln>
            <a:noFill/>
          </a:ln>
        </p:spPr>
      </p:sp>
      <p:sp>
        <p:nvSpPr>
          <p:cNvPr id="114" name="Google Shape;114;p12"/>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15" name="Google Shape;115;p12"/>
          <p:cNvSpPr txBox="1">
            <a:spLocks noGrp="1"/>
          </p:cNvSpPr>
          <p:nvPr>
            <p:ph type="subTitle" idx="1"/>
          </p:nvPr>
        </p:nvSpPr>
        <p:spPr>
          <a:xfrm>
            <a:off x="203200" y="6653350"/>
            <a:ext cx="5892800" cy="12311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200"/>
              <a:buNone/>
              <a:defRPr sz="800">
                <a:solidFill>
                  <a:schemeClr val="dk1"/>
                </a:solidFill>
              </a:defRPr>
            </a:lvl1pPr>
            <a:lvl2pPr lvl="1" rtl="0">
              <a:spcBef>
                <a:spcPts val="0"/>
              </a:spcBef>
              <a:spcAft>
                <a:spcPts val="0"/>
              </a:spcAft>
              <a:buClr>
                <a:schemeClr val="dk1"/>
              </a:buClr>
              <a:buSzPts val="1200"/>
              <a:buNone/>
              <a:defRPr sz="800">
                <a:solidFill>
                  <a:schemeClr val="dk1"/>
                </a:solidFill>
              </a:defRPr>
            </a:lvl2pPr>
            <a:lvl3pPr lvl="2" rtl="0">
              <a:spcBef>
                <a:spcPts val="0"/>
              </a:spcBef>
              <a:spcAft>
                <a:spcPts val="0"/>
              </a:spcAft>
              <a:buClr>
                <a:schemeClr val="dk1"/>
              </a:buClr>
              <a:buSzPts val="1200"/>
              <a:buNone/>
              <a:defRPr sz="800">
                <a:solidFill>
                  <a:schemeClr val="dk1"/>
                </a:solidFill>
              </a:defRPr>
            </a:lvl3pPr>
            <a:lvl4pPr lvl="3" rtl="0">
              <a:spcBef>
                <a:spcPts val="0"/>
              </a:spcBef>
              <a:spcAft>
                <a:spcPts val="0"/>
              </a:spcAft>
              <a:buClr>
                <a:schemeClr val="dk1"/>
              </a:buClr>
              <a:buSzPts val="1200"/>
              <a:buNone/>
              <a:defRPr sz="800">
                <a:solidFill>
                  <a:schemeClr val="dk1"/>
                </a:solidFill>
              </a:defRPr>
            </a:lvl4pPr>
            <a:lvl5pPr lvl="4" rtl="0">
              <a:spcBef>
                <a:spcPts val="0"/>
              </a:spcBef>
              <a:spcAft>
                <a:spcPts val="0"/>
              </a:spcAft>
              <a:buClr>
                <a:schemeClr val="dk1"/>
              </a:buClr>
              <a:buSzPts val="1200"/>
              <a:buNone/>
              <a:defRPr sz="800">
                <a:solidFill>
                  <a:schemeClr val="dk1"/>
                </a:solidFill>
              </a:defRPr>
            </a:lvl5pPr>
            <a:lvl6pPr lvl="5" rtl="0">
              <a:spcBef>
                <a:spcPts val="0"/>
              </a:spcBef>
              <a:spcAft>
                <a:spcPts val="0"/>
              </a:spcAft>
              <a:buClr>
                <a:schemeClr val="dk1"/>
              </a:buClr>
              <a:buSzPts val="1200"/>
              <a:buNone/>
              <a:defRPr sz="800">
                <a:solidFill>
                  <a:schemeClr val="dk1"/>
                </a:solidFill>
              </a:defRPr>
            </a:lvl6pPr>
            <a:lvl7pPr lvl="6" rtl="0">
              <a:spcBef>
                <a:spcPts val="0"/>
              </a:spcBef>
              <a:spcAft>
                <a:spcPts val="0"/>
              </a:spcAft>
              <a:buClr>
                <a:schemeClr val="dk1"/>
              </a:buClr>
              <a:buSzPts val="1200"/>
              <a:buNone/>
              <a:defRPr sz="800">
                <a:solidFill>
                  <a:schemeClr val="dk1"/>
                </a:solidFill>
              </a:defRPr>
            </a:lvl7pPr>
            <a:lvl8pPr lvl="7" rtl="0">
              <a:spcBef>
                <a:spcPts val="0"/>
              </a:spcBef>
              <a:spcAft>
                <a:spcPts val="0"/>
              </a:spcAft>
              <a:buClr>
                <a:schemeClr val="dk1"/>
              </a:buClr>
              <a:buSzPts val="1200"/>
              <a:buNone/>
              <a:defRPr sz="800">
                <a:solidFill>
                  <a:schemeClr val="dk1"/>
                </a:solidFill>
              </a:defRPr>
            </a:lvl8pPr>
            <a:lvl9pPr lvl="8" rtl="0">
              <a:spcBef>
                <a:spcPts val="0"/>
              </a:spcBef>
              <a:spcAft>
                <a:spcPts val="0"/>
              </a:spcAft>
              <a:buClr>
                <a:schemeClr val="dk1"/>
              </a:buClr>
              <a:buSzPts val="1200"/>
              <a:buNone/>
              <a:defRPr sz="800">
                <a:solidFill>
                  <a:schemeClr val="dk1"/>
                </a:solidFill>
              </a:defRPr>
            </a:lvl9pPr>
          </a:lstStyle>
          <a:p>
            <a:endParaRPr/>
          </a:p>
        </p:txBody>
      </p:sp>
    </p:spTree>
    <p:extLst>
      <p:ext uri="{BB962C8B-B14F-4D97-AF65-F5344CB8AC3E}">
        <p14:creationId xmlns:p14="http://schemas.microsoft.com/office/powerpoint/2010/main" val="474525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1: Agenda/Key Takeaways">
  <p:cSld name="3.1: Agenda/Key Takeaways">
    <p:spTree>
      <p:nvGrpSpPr>
        <p:cNvPr id="1" name="Shape 116"/>
        <p:cNvGrpSpPr/>
        <p:nvPr/>
      </p:nvGrpSpPr>
      <p:grpSpPr>
        <a:xfrm>
          <a:off x="0" y="0"/>
          <a:ext cx="0" cy="0"/>
          <a:chOff x="0" y="0"/>
          <a:chExt cx="0" cy="0"/>
        </a:xfrm>
      </p:grpSpPr>
      <p:sp>
        <p:nvSpPr>
          <p:cNvPr id="117" name="Google Shape;117;p13"/>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18" name="Google Shape;118;p13"/>
          <p:cNvSpPr txBox="1">
            <a:spLocks noGrp="1"/>
          </p:cNvSpPr>
          <p:nvPr>
            <p:ph type="title"/>
          </p:nvPr>
        </p:nvSpPr>
        <p:spPr>
          <a:xfrm>
            <a:off x="203200" y="457117"/>
            <a:ext cx="11785600" cy="609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19" name="Google Shape;119;p13"/>
          <p:cNvSpPr txBox="1">
            <a:spLocks noGrp="1"/>
          </p:cNvSpPr>
          <p:nvPr>
            <p:ph type="subTitle" idx="1"/>
          </p:nvPr>
        </p:nvSpPr>
        <p:spPr>
          <a:xfrm>
            <a:off x="203200" y="10667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500"/>
              <a:buNone/>
              <a:defRPr sz="1667">
                <a:solidFill>
                  <a:schemeClr val="dk1"/>
                </a:solidFill>
              </a:defRPr>
            </a:lvl1pPr>
            <a:lvl2pPr lvl="1" rtl="0">
              <a:spcBef>
                <a:spcPts val="0"/>
              </a:spcBef>
              <a:spcAft>
                <a:spcPts val="0"/>
              </a:spcAft>
              <a:buClr>
                <a:srgbClr val="666666"/>
              </a:buClr>
              <a:buSzPts val="2000"/>
              <a:buNone/>
              <a:defRPr sz="1333">
                <a:solidFill>
                  <a:srgbClr val="666666"/>
                </a:solidFill>
              </a:defRPr>
            </a:lvl2pPr>
            <a:lvl3pPr lvl="2" rtl="0">
              <a:spcBef>
                <a:spcPts val="0"/>
              </a:spcBef>
              <a:spcAft>
                <a:spcPts val="0"/>
              </a:spcAft>
              <a:buClr>
                <a:srgbClr val="666666"/>
              </a:buClr>
              <a:buSzPts val="2000"/>
              <a:buNone/>
              <a:defRPr sz="1333">
                <a:solidFill>
                  <a:srgbClr val="666666"/>
                </a:solidFill>
              </a:defRPr>
            </a:lvl3pPr>
            <a:lvl4pPr lvl="3" rtl="0">
              <a:spcBef>
                <a:spcPts val="0"/>
              </a:spcBef>
              <a:spcAft>
                <a:spcPts val="0"/>
              </a:spcAft>
              <a:buClr>
                <a:srgbClr val="666666"/>
              </a:buClr>
              <a:buSzPts val="2000"/>
              <a:buNone/>
              <a:defRPr sz="1333">
                <a:solidFill>
                  <a:srgbClr val="666666"/>
                </a:solidFill>
              </a:defRPr>
            </a:lvl4pPr>
            <a:lvl5pPr lvl="4" rtl="0">
              <a:spcBef>
                <a:spcPts val="0"/>
              </a:spcBef>
              <a:spcAft>
                <a:spcPts val="0"/>
              </a:spcAft>
              <a:buClr>
                <a:srgbClr val="666666"/>
              </a:buClr>
              <a:buSzPts val="2000"/>
              <a:buNone/>
              <a:defRPr sz="1333">
                <a:solidFill>
                  <a:srgbClr val="666666"/>
                </a:solidFill>
              </a:defRPr>
            </a:lvl5pPr>
            <a:lvl6pPr lvl="5" rtl="0">
              <a:spcBef>
                <a:spcPts val="0"/>
              </a:spcBef>
              <a:spcAft>
                <a:spcPts val="0"/>
              </a:spcAft>
              <a:buClr>
                <a:srgbClr val="666666"/>
              </a:buClr>
              <a:buSzPts val="2000"/>
              <a:buNone/>
              <a:defRPr sz="1333">
                <a:solidFill>
                  <a:srgbClr val="666666"/>
                </a:solidFill>
              </a:defRPr>
            </a:lvl6pPr>
            <a:lvl7pPr lvl="6" rtl="0">
              <a:spcBef>
                <a:spcPts val="0"/>
              </a:spcBef>
              <a:spcAft>
                <a:spcPts val="0"/>
              </a:spcAft>
              <a:buClr>
                <a:srgbClr val="666666"/>
              </a:buClr>
              <a:buSzPts val="2000"/>
              <a:buNone/>
              <a:defRPr sz="1333">
                <a:solidFill>
                  <a:srgbClr val="666666"/>
                </a:solidFill>
              </a:defRPr>
            </a:lvl7pPr>
            <a:lvl8pPr lvl="7" rtl="0">
              <a:spcBef>
                <a:spcPts val="0"/>
              </a:spcBef>
              <a:spcAft>
                <a:spcPts val="0"/>
              </a:spcAft>
              <a:buClr>
                <a:srgbClr val="666666"/>
              </a:buClr>
              <a:buSzPts val="2000"/>
              <a:buNone/>
              <a:defRPr sz="1333">
                <a:solidFill>
                  <a:srgbClr val="666666"/>
                </a:solidFill>
              </a:defRPr>
            </a:lvl8pPr>
            <a:lvl9pPr lvl="8" rtl="0">
              <a:spcBef>
                <a:spcPts val="0"/>
              </a:spcBef>
              <a:spcAft>
                <a:spcPts val="0"/>
              </a:spcAft>
              <a:buClr>
                <a:srgbClr val="666666"/>
              </a:buClr>
              <a:buSzPts val="2000"/>
              <a:buNone/>
              <a:defRPr sz="1333">
                <a:solidFill>
                  <a:srgbClr val="666666"/>
                </a:solidFill>
              </a:defRPr>
            </a:lvl9pPr>
          </a:lstStyle>
          <a:p>
            <a:endParaRPr/>
          </a:p>
        </p:txBody>
      </p:sp>
      <p:sp>
        <p:nvSpPr>
          <p:cNvPr id="120" name="Google Shape;120;p13"/>
          <p:cNvSpPr txBox="1">
            <a:spLocks noGrp="1"/>
          </p:cNvSpPr>
          <p:nvPr>
            <p:ph type="body" idx="2"/>
          </p:nvPr>
        </p:nvSpPr>
        <p:spPr>
          <a:xfrm>
            <a:off x="203200" y="1828717"/>
            <a:ext cx="5892800" cy="205121"/>
          </a:xfrm>
          <a:prstGeom prst="rect">
            <a:avLst/>
          </a:prstGeom>
          <a:noFill/>
          <a:ln>
            <a:noFill/>
          </a:ln>
        </p:spPr>
        <p:txBody>
          <a:bodyPr spcFirstLastPara="1" wrap="square" lIns="0" tIns="0" rIns="0" bIns="0" anchor="t" anchorCtr="0">
            <a:spAutoFit/>
          </a:bodyPr>
          <a:lstStyle>
            <a:lvl1pPr marL="304815" lvl="0" indent="-237079" rtl="0">
              <a:spcBef>
                <a:spcPts val="0"/>
              </a:spcBef>
              <a:spcAft>
                <a:spcPts val="0"/>
              </a:spcAft>
              <a:buClr>
                <a:srgbClr val="000000"/>
              </a:buClr>
              <a:buSzPts val="2000"/>
              <a:buChar char="●"/>
              <a:defRPr sz="1333">
                <a:solidFill>
                  <a:srgbClr val="000000"/>
                </a:solidFill>
              </a:defRPr>
            </a:lvl1pPr>
            <a:lvl2pPr marL="609630" lvl="1" indent="-237079" rtl="0">
              <a:spcBef>
                <a:spcPts val="0"/>
              </a:spcBef>
              <a:spcAft>
                <a:spcPts val="0"/>
              </a:spcAft>
              <a:buClr>
                <a:srgbClr val="000000"/>
              </a:buClr>
              <a:buSzPts val="2000"/>
              <a:buChar char="○"/>
              <a:defRPr sz="1333">
                <a:solidFill>
                  <a:srgbClr val="000000"/>
                </a:solidFill>
              </a:defRPr>
            </a:lvl2pPr>
            <a:lvl3pPr marL="914446" lvl="2" indent="-237079" rtl="0">
              <a:spcBef>
                <a:spcPts val="0"/>
              </a:spcBef>
              <a:spcAft>
                <a:spcPts val="0"/>
              </a:spcAft>
              <a:buClr>
                <a:srgbClr val="000000"/>
              </a:buClr>
              <a:buSzPts val="2000"/>
              <a:buChar char="■"/>
              <a:defRPr sz="1333">
                <a:solidFill>
                  <a:srgbClr val="000000"/>
                </a:solidFill>
              </a:defRPr>
            </a:lvl3pPr>
            <a:lvl4pPr marL="1219261" lvl="3" indent="-237079" rtl="0">
              <a:spcBef>
                <a:spcPts val="0"/>
              </a:spcBef>
              <a:spcAft>
                <a:spcPts val="0"/>
              </a:spcAft>
              <a:buClr>
                <a:srgbClr val="000000"/>
              </a:buClr>
              <a:buSzPts val="2000"/>
              <a:buChar char="●"/>
              <a:defRPr sz="1333">
                <a:solidFill>
                  <a:srgbClr val="000000"/>
                </a:solidFill>
              </a:defRPr>
            </a:lvl4pPr>
            <a:lvl5pPr marL="1524076" lvl="4" indent="-237079" rtl="0">
              <a:spcBef>
                <a:spcPts val="0"/>
              </a:spcBef>
              <a:spcAft>
                <a:spcPts val="0"/>
              </a:spcAft>
              <a:buClr>
                <a:srgbClr val="000000"/>
              </a:buClr>
              <a:buSzPts val="2000"/>
              <a:buChar char="○"/>
              <a:defRPr sz="1333">
                <a:solidFill>
                  <a:srgbClr val="000000"/>
                </a:solidFill>
              </a:defRPr>
            </a:lvl5pPr>
            <a:lvl6pPr marL="1828891" lvl="5" indent="-237079" rtl="0">
              <a:spcBef>
                <a:spcPts val="0"/>
              </a:spcBef>
              <a:spcAft>
                <a:spcPts val="0"/>
              </a:spcAft>
              <a:buClr>
                <a:srgbClr val="000000"/>
              </a:buClr>
              <a:buSzPts val="2000"/>
              <a:buChar char="■"/>
              <a:defRPr sz="1333">
                <a:solidFill>
                  <a:srgbClr val="000000"/>
                </a:solidFill>
              </a:defRPr>
            </a:lvl6pPr>
            <a:lvl7pPr marL="2133707" lvl="6" indent="-237079" rtl="0">
              <a:spcBef>
                <a:spcPts val="0"/>
              </a:spcBef>
              <a:spcAft>
                <a:spcPts val="0"/>
              </a:spcAft>
              <a:buClr>
                <a:srgbClr val="000000"/>
              </a:buClr>
              <a:buSzPts val="2000"/>
              <a:buChar char="●"/>
              <a:defRPr sz="1333">
                <a:solidFill>
                  <a:srgbClr val="000000"/>
                </a:solidFill>
              </a:defRPr>
            </a:lvl7pPr>
            <a:lvl8pPr marL="2438522" lvl="7" indent="-237079" rtl="0">
              <a:spcBef>
                <a:spcPts val="0"/>
              </a:spcBef>
              <a:spcAft>
                <a:spcPts val="0"/>
              </a:spcAft>
              <a:buClr>
                <a:srgbClr val="000000"/>
              </a:buClr>
              <a:buSzPts val="2000"/>
              <a:buChar char="○"/>
              <a:defRPr sz="1333">
                <a:solidFill>
                  <a:srgbClr val="000000"/>
                </a:solidFill>
              </a:defRPr>
            </a:lvl8pPr>
            <a:lvl9pPr marL="2743337" lvl="8" indent="-237079" rtl="0">
              <a:spcBef>
                <a:spcPts val="0"/>
              </a:spcBef>
              <a:spcAft>
                <a:spcPts val="0"/>
              </a:spcAft>
              <a:buClr>
                <a:srgbClr val="000000"/>
              </a:buClr>
              <a:buSzPts val="2000"/>
              <a:buChar char="■"/>
              <a:defRPr sz="1333">
                <a:solidFill>
                  <a:srgbClr val="000000"/>
                </a:solidFill>
              </a:defRPr>
            </a:lvl9pPr>
          </a:lstStyle>
          <a:p>
            <a:endParaRPr/>
          </a:p>
        </p:txBody>
      </p:sp>
    </p:spTree>
    <p:extLst>
      <p:ext uri="{BB962C8B-B14F-4D97-AF65-F5344CB8AC3E}">
        <p14:creationId xmlns:p14="http://schemas.microsoft.com/office/powerpoint/2010/main" val="3815911949"/>
      </p:ext>
    </p:extLst>
  </p:cSld>
  <p:clrMapOvr>
    <a:masterClrMapping/>
  </p:clrMapOvr>
  <p:extLst>
    <p:ext uri="{DCECCB84-F9BA-43D5-87BE-67443E8EF086}">
      <p15:sldGuideLst xmlns:p15="http://schemas.microsoft.com/office/powerpoint/2012/main">
        <p15:guide id="1" orient="horz" pos="1008">
          <p15:clr>
            <a:schemeClr val="dk2"/>
          </p15:clr>
        </p15:guide>
        <p15:guide id="2" orient="horz" pos="1728">
          <p15:clr>
            <a:schemeClr val="dk2"/>
          </p15:clr>
        </p15:guide>
        <p15:guide id="3" pos="3776">
          <p15:clr>
            <a:schemeClr val="lt2"/>
          </p15:clr>
        </p15:guide>
        <p15:guide id="4" pos="3968">
          <p15:clr>
            <a:schemeClr val="lt2"/>
          </p15:clr>
        </p15:guide>
        <p15:guide id="5" orient="horz" pos="1248">
          <p15:clr>
            <a:schemeClr val="accent4"/>
          </p15:clr>
        </p15:guide>
        <p15:guide id="6" pos="5664">
          <p15:clr>
            <a:srgbClr val="EEEEEE"/>
          </p15:clr>
        </p15:guide>
        <p15:guide id="7" pos="5856">
          <p15:clr>
            <a:srgbClr val="EEEEEE"/>
          </p15:clr>
        </p15:guide>
        <p15:guide id="8" pos="7552">
          <p15:clr>
            <a:srgbClr val="EEEEEE"/>
          </p15:clr>
        </p15:guide>
        <p15:guide id="9" pos="7744">
          <p15:clr>
            <a:srgbClr val="EEEEEE"/>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2: Project Team/Images with Descriptions">
  <p:cSld name="3.2: Project Team/Images with Descriptions">
    <p:spTree>
      <p:nvGrpSpPr>
        <p:cNvPr id="1" name="Shape 121"/>
        <p:cNvGrpSpPr/>
        <p:nvPr/>
      </p:nvGrpSpPr>
      <p:grpSpPr>
        <a:xfrm>
          <a:off x="0" y="0"/>
          <a:ext cx="0" cy="0"/>
          <a:chOff x="0" y="0"/>
          <a:chExt cx="0" cy="0"/>
        </a:xfrm>
      </p:grpSpPr>
      <p:sp>
        <p:nvSpPr>
          <p:cNvPr id="122" name="Google Shape;122;p14"/>
          <p:cNvSpPr>
            <a:spLocks noGrp="1"/>
          </p:cNvSpPr>
          <p:nvPr>
            <p:ph type="pic" idx="2"/>
          </p:nvPr>
        </p:nvSpPr>
        <p:spPr>
          <a:xfrm>
            <a:off x="203233" y="965217"/>
            <a:ext cx="2275800" cy="2489600"/>
          </a:xfrm>
          <a:prstGeom prst="rect">
            <a:avLst/>
          </a:prstGeom>
          <a:noFill/>
          <a:ln>
            <a:noFill/>
          </a:ln>
        </p:spPr>
      </p:sp>
      <p:sp>
        <p:nvSpPr>
          <p:cNvPr id="123" name="Google Shape;123;p14"/>
          <p:cNvSpPr txBox="1">
            <a:spLocks noGrp="1"/>
          </p:cNvSpPr>
          <p:nvPr>
            <p:ph type="body" idx="1"/>
          </p:nvPr>
        </p:nvSpPr>
        <p:spPr>
          <a:xfrm>
            <a:off x="203233"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24" name="Google Shape;124;p14"/>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25" name="Google Shape;125;p14"/>
          <p:cNvSpPr>
            <a:spLocks noGrp="1"/>
          </p:cNvSpPr>
          <p:nvPr>
            <p:ph type="pic" idx="3"/>
          </p:nvPr>
        </p:nvSpPr>
        <p:spPr>
          <a:xfrm>
            <a:off x="2580559" y="965217"/>
            <a:ext cx="2275800" cy="2489600"/>
          </a:xfrm>
          <a:prstGeom prst="rect">
            <a:avLst/>
          </a:prstGeom>
          <a:noFill/>
          <a:ln>
            <a:noFill/>
          </a:ln>
        </p:spPr>
      </p:sp>
      <p:sp>
        <p:nvSpPr>
          <p:cNvPr id="126" name="Google Shape;126;p14"/>
          <p:cNvSpPr txBox="1">
            <a:spLocks noGrp="1"/>
          </p:cNvSpPr>
          <p:nvPr>
            <p:ph type="body" idx="4"/>
          </p:nvPr>
        </p:nvSpPr>
        <p:spPr>
          <a:xfrm>
            <a:off x="2580559"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27" name="Google Shape;127;p14"/>
          <p:cNvSpPr>
            <a:spLocks noGrp="1"/>
          </p:cNvSpPr>
          <p:nvPr>
            <p:ph type="pic" idx="5"/>
          </p:nvPr>
        </p:nvSpPr>
        <p:spPr>
          <a:xfrm>
            <a:off x="4958000" y="965217"/>
            <a:ext cx="2275800" cy="2489600"/>
          </a:xfrm>
          <a:prstGeom prst="rect">
            <a:avLst/>
          </a:prstGeom>
          <a:noFill/>
          <a:ln>
            <a:noFill/>
          </a:ln>
        </p:spPr>
      </p:sp>
      <p:sp>
        <p:nvSpPr>
          <p:cNvPr id="128" name="Google Shape;128;p14"/>
          <p:cNvSpPr txBox="1">
            <a:spLocks noGrp="1"/>
          </p:cNvSpPr>
          <p:nvPr>
            <p:ph type="body" idx="6"/>
          </p:nvPr>
        </p:nvSpPr>
        <p:spPr>
          <a:xfrm>
            <a:off x="4958000"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29" name="Google Shape;129;p14"/>
          <p:cNvSpPr>
            <a:spLocks noGrp="1"/>
          </p:cNvSpPr>
          <p:nvPr>
            <p:ph type="pic" idx="7"/>
          </p:nvPr>
        </p:nvSpPr>
        <p:spPr>
          <a:xfrm>
            <a:off x="7335442" y="965217"/>
            <a:ext cx="2275800" cy="2489600"/>
          </a:xfrm>
          <a:prstGeom prst="rect">
            <a:avLst/>
          </a:prstGeom>
          <a:noFill/>
          <a:ln>
            <a:noFill/>
          </a:ln>
        </p:spPr>
      </p:sp>
      <p:sp>
        <p:nvSpPr>
          <p:cNvPr id="130" name="Google Shape;130;p14"/>
          <p:cNvSpPr txBox="1">
            <a:spLocks noGrp="1"/>
          </p:cNvSpPr>
          <p:nvPr>
            <p:ph type="body" idx="8"/>
          </p:nvPr>
        </p:nvSpPr>
        <p:spPr>
          <a:xfrm>
            <a:off x="7335442"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31" name="Google Shape;131;p14"/>
          <p:cNvSpPr>
            <a:spLocks noGrp="1"/>
          </p:cNvSpPr>
          <p:nvPr>
            <p:ph type="pic" idx="9"/>
          </p:nvPr>
        </p:nvSpPr>
        <p:spPr>
          <a:xfrm>
            <a:off x="9712883" y="965217"/>
            <a:ext cx="2275800" cy="2489600"/>
          </a:xfrm>
          <a:prstGeom prst="rect">
            <a:avLst/>
          </a:prstGeom>
          <a:noFill/>
          <a:ln>
            <a:noFill/>
          </a:ln>
        </p:spPr>
      </p:sp>
      <p:sp>
        <p:nvSpPr>
          <p:cNvPr id="132" name="Google Shape;132;p14"/>
          <p:cNvSpPr txBox="1">
            <a:spLocks noGrp="1"/>
          </p:cNvSpPr>
          <p:nvPr>
            <p:ph type="body" idx="13"/>
          </p:nvPr>
        </p:nvSpPr>
        <p:spPr>
          <a:xfrm>
            <a:off x="9712883" y="3558733"/>
            <a:ext cx="22758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33" name="Google Shape;133;p14"/>
          <p:cNvSpPr txBox="1">
            <a:spLocks noGrp="1"/>
          </p:cNvSpPr>
          <p:nvPr>
            <p:ph type="title"/>
          </p:nvPr>
        </p:nvSpPr>
        <p:spPr>
          <a:xfrm>
            <a:off x="203200" y="457200"/>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34" name="Google Shape;134;p14"/>
          <p:cNvSpPr txBox="1">
            <a:spLocks noGrp="1"/>
          </p:cNvSpPr>
          <p:nvPr>
            <p:ph type="subTitle" idx="14"/>
          </p:nvPr>
        </p:nvSpPr>
        <p:spPr>
          <a:xfrm>
            <a:off x="203200" y="965117"/>
            <a:ext cx="5892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Tree>
    <p:extLst>
      <p:ext uri="{BB962C8B-B14F-4D97-AF65-F5344CB8AC3E}">
        <p14:creationId xmlns:p14="http://schemas.microsoft.com/office/powerpoint/2010/main" val="3404006460"/>
      </p:ext>
    </p:extLst>
  </p:cSld>
  <p:clrMapOvr>
    <a:masterClrMapping/>
  </p:clrMapOvr>
  <p:extLst>
    <p:ext uri="{DCECCB84-F9BA-43D5-87BE-67443E8EF086}">
      <p15:sldGuideLst xmlns:p15="http://schemas.microsoft.com/office/powerpoint/2012/main">
        <p15:guide id="1" orient="horz" pos="3264">
          <p15:clr>
            <a:schemeClr val="dk2"/>
          </p15:clr>
        </p15:guide>
        <p15:guide id="2" orient="horz" pos="912">
          <p15:clr>
            <a:schemeClr val="dk2"/>
          </p15:clr>
        </p15:guide>
        <p15:guide id="3" orient="horz" pos="3362">
          <p15:clr>
            <a:schemeClr val="dk2"/>
          </p15:clr>
        </p15:guide>
        <p15:guide id="4" orient="horz" pos="1296">
          <p15:clr>
            <a:schemeClr val="dk2"/>
          </p15:clr>
        </p15:guide>
        <p15:guide id="5" orient="horz" pos="1152">
          <p15:clr>
            <a:schemeClr val="accent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3: XL Project Team/Images with Descriptions">
  <p:cSld name="3.3: XL Project Team/Images with Descriptions">
    <p:spTree>
      <p:nvGrpSpPr>
        <p:cNvPr id="1" name="Shape 135"/>
        <p:cNvGrpSpPr/>
        <p:nvPr/>
      </p:nvGrpSpPr>
      <p:grpSpPr>
        <a:xfrm>
          <a:off x="0" y="0"/>
          <a:ext cx="0" cy="0"/>
          <a:chOff x="0" y="0"/>
          <a:chExt cx="0" cy="0"/>
        </a:xfrm>
      </p:grpSpPr>
      <p:sp>
        <p:nvSpPr>
          <p:cNvPr id="136" name="Google Shape;136;p15"/>
          <p:cNvSpPr>
            <a:spLocks noGrp="1"/>
          </p:cNvSpPr>
          <p:nvPr>
            <p:ph type="pic" idx="2"/>
          </p:nvPr>
        </p:nvSpPr>
        <p:spPr>
          <a:xfrm>
            <a:off x="203000" y="1371467"/>
            <a:ext cx="2276000" cy="1828800"/>
          </a:xfrm>
          <a:prstGeom prst="rect">
            <a:avLst/>
          </a:prstGeom>
          <a:noFill/>
          <a:ln>
            <a:noFill/>
          </a:ln>
        </p:spPr>
      </p:sp>
      <p:sp>
        <p:nvSpPr>
          <p:cNvPr id="137" name="Google Shape;137;p15"/>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38" name="Google Shape;138;p15"/>
          <p:cNvSpPr txBox="1">
            <a:spLocks noGrp="1"/>
          </p:cNvSpPr>
          <p:nvPr>
            <p:ph type="body" idx="1"/>
          </p:nvPr>
        </p:nvSpPr>
        <p:spPr>
          <a:xfrm>
            <a:off x="203300" y="33018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39" name="Google Shape;139;p15"/>
          <p:cNvSpPr txBox="1">
            <a:spLocks noGrp="1"/>
          </p:cNvSpPr>
          <p:nvPr>
            <p:ph type="subTitle" idx="3"/>
          </p:nvPr>
        </p:nvSpPr>
        <p:spPr>
          <a:xfrm>
            <a:off x="203000" y="965200"/>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140" name="Google Shape;140;p15"/>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41" name="Google Shape;141;p15"/>
          <p:cNvSpPr>
            <a:spLocks noGrp="1"/>
          </p:cNvSpPr>
          <p:nvPr>
            <p:ph type="pic" idx="4"/>
          </p:nvPr>
        </p:nvSpPr>
        <p:spPr>
          <a:xfrm>
            <a:off x="202900" y="4018833"/>
            <a:ext cx="2276000" cy="1828800"/>
          </a:xfrm>
          <a:prstGeom prst="rect">
            <a:avLst/>
          </a:prstGeom>
          <a:noFill/>
          <a:ln>
            <a:noFill/>
          </a:ln>
        </p:spPr>
      </p:sp>
      <p:sp>
        <p:nvSpPr>
          <p:cNvPr id="142" name="Google Shape;142;p15"/>
          <p:cNvSpPr txBox="1">
            <a:spLocks noGrp="1"/>
          </p:cNvSpPr>
          <p:nvPr>
            <p:ph type="body" idx="5"/>
          </p:nvPr>
        </p:nvSpPr>
        <p:spPr>
          <a:xfrm>
            <a:off x="202900" y="59484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43" name="Google Shape;143;p15"/>
          <p:cNvSpPr>
            <a:spLocks noGrp="1"/>
          </p:cNvSpPr>
          <p:nvPr>
            <p:ph type="pic" idx="6"/>
          </p:nvPr>
        </p:nvSpPr>
        <p:spPr>
          <a:xfrm>
            <a:off x="2580242" y="1373667"/>
            <a:ext cx="2276000" cy="1828800"/>
          </a:xfrm>
          <a:prstGeom prst="rect">
            <a:avLst/>
          </a:prstGeom>
          <a:noFill/>
          <a:ln>
            <a:noFill/>
          </a:ln>
        </p:spPr>
      </p:sp>
      <p:sp>
        <p:nvSpPr>
          <p:cNvPr id="144" name="Google Shape;144;p15"/>
          <p:cNvSpPr txBox="1">
            <a:spLocks noGrp="1"/>
          </p:cNvSpPr>
          <p:nvPr>
            <p:ph type="body" idx="7"/>
          </p:nvPr>
        </p:nvSpPr>
        <p:spPr>
          <a:xfrm>
            <a:off x="2580542" y="33040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45" name="Google Shape;145;p15"/>
          <p:cNvSpPr>
            <a:spLocks noGrp="1"/>
          </p:cNvSpPr>
          <p:nvPr>
            <p:ph type="pic" idx="8"/>
          </p:nvPr>
        </p:nvSpPr>
        <p:spPr>
          <a:xfrm>
            <a:off x="2580142" y="4021033"/>
            <a:ext cx="2276000" cy="1828800"/>
          </a:xfrm>
          <a:prstGeom prst="rect">
            <a:avLst/>
          </a:prstGeom>
          <a:noFill/>
          <a:ln>
            <a:noFill/>
          </a:ln>
        </p:spPr>
      </p:sp>
      <p:sp>
        <p:nvSpPr>
          <p:cNvPr id="146" name="Google Shape;146;p15"/>
          <p:cNvSpPr txBox="1">
            <a:spLocks noGrp="1"/>
          </p:cNvSpPr>
          <p:nvPr>
            <p:ph type="body" idx="9"/>
          </p:nvPr>
        </p:nvSpPr>
        <p:spPr>
          <a:xfrm>
            <a:off x="2580142" y="59506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47" name="Google Shape;147;p15"/>
          <p:cNvSpPr>
            <a:spLocks noGrp="1"/>
          </p:cNvSpPr>
          <p:nvPr>
            <p:ph type="pic" idx="13"/>
          </p:nvPr>
        </p:nvSpPr>
        <p:spPr>
          <a:xfrm>
            <a:off x="4957859" y="1371467"/>
            <a:ext cx="2276000" cy="1828800"/>
          </a:xfrm>
          <a:prstGeom prst="rect">
            <a:avLst/>
          </a:prstGeom>
          <a:noFill/>
          <a:ln>
            <a:noFill/>
          </a:ln>
        </p:spPr>
      </p:sp>
      <p:sp>
        <p:nvSpPr>
          <p:cNvPr id="148" name="Google Shape;148;p15"/>
          <p:cNvSpPr txBox="1">
            <a:spLocks noGrp="1"/>
          </p:cNvSpPr>
          <p:nvPr>
            <p:ph type="body" idx="14"/>
          </p:nvPr>
        </p:nvSpPr>
        <p:spPr>
          <a:xfrm>
            <a:off x="4958159" y="33018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49" name="Google Shape;149;p15"/>
          <p:cNvSpPr>
            <a:spLocks noGrp="1"/>
          </p:cNvSpPr>
          <p:nvPr>
            <p:ph type="pic" idx="15"/>
          </p:nvPr>
        </p:nvSpPr>
        <p:spPr>
          <a:xfrm>
            <a:off x="4957759" y="4018833"/>
            <a:ext cx="2276000" cy="1828800"/>
          </a:xfrm>
          <a:prstGeom prst="rect">
            <a:avLst/>
          </a:prstGeom>
          <a:noFill/>
          <a:ln>
            <a:noFill/>
          </a:ln>
        </p:spPr>
      </p:sp>
      <p:sp>
        <p:nvSpPr>
          <p:cNvPr id="150" name="Google Shape;150;p15"/>
          <p:cNvSpPr txBox="1">
            <a:spLocks noGrp="1"/>
          </p:cNvSpPr>
          <p:nvPr>
            <p:ph type="body" idx="16"/>
          </p:nvPr>
        </p:nvSpPr>
        <p:spPr>
          <a:xfrm>
            <a:off x="4957759" y="59484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51" name="Google Shape;151;p15"/>
          <p:cNvSpPr>
            <a:spLocks noGrp="1"/>
          </p:cNvSpPr>
          <p:nvPr>
            <p:ph type="pic" idx="17"/>
          </p:nvPr>
        </p:nvSpPr>
        <p:spPr>
          <a:xfrm>
            <a:off x="7335100" y="1373667"/>
            <a:ext cx="2276000" cy="1828800"/>
          </a:xfrm>
          <a:prstGeom prst="rect">
            <a:avLst/>
          </a:prstGeom>
          <a:noFill/>
          <a:ln>
            <a:noFill/>
          </a:ln>
        </p:spPr>
      </p:sp>
      <p:sp>
        <p:nvSpPr>
          <p:cNvPr id="152" name="Google Shape;152;p15"/>
          <p:cNvSpPr txBox="1">
            <a:spLocks noGrp="1"/>
          </p:cNvSpPr>
          <p:nvPr>
            <p:ph type="body" idx="18"/>
          </p:nvPr>
        </p:nvSpPr>
        <p:spPr>
          <a:xfrm>
            <a:off x="7335400" y="33040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53" name="Google Shape;153;p15"/>
          <p:cNvSpPr>
            <a:spLocks noGrp="1"/>
          </p:cNvSpPr>
          <p:nvPr>
            <p:ph type="pic" idx="19"/>
          </p:nvPr>
        </p:nvSpPr>
        <p:spPr>
          <a:xfrm>
            <a:off x="7335000" y="4021033"/>
            <a:ext cx="2276000" cy="1828800"/>
          </a:xfrm>
          <a:prstGeom prst="rect">
            <a:avLst/>
          </a:prstGeom>
          <a:noFill/>
          <a:ln>
            <a:noFill/>
          </a:ln>
        </p:spPr>
      </p:sp>
      <p:sp>
        <p:nvSpPr>
          <p:cNvPr id="154" name="Google Shape;154;p15"/>
          <p:cNvSpPr txBox="1">
            <a:spLocks noGrp="1"/>
          </p:cNvSpPr>
          <p:nvPr>
            <p:ph type="body" idx="20"/>
          </p:nvPr>
        </p:nvSpPr>
        <p:spPr>
          <a:xfrm>
            <a:off x="7335000" y="59506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55" name="Google Shape;155;p15"/>
          <p:cNvSpPr>
            <a:spLocks noGrp="1"/>
          </p:cNvSpPr>
          <p:nvPr>
            <p:ph type="pic" idx="21"/>
          </p:nvPr>
        </p:nvSpPr>
        <p:spPr>
          <a:xfrm>
            <a:off x="9712867" y="1373667"/>
            <a:ext cx="2276000" cy="1828800"/>
          </a:xfrm>
          <a:prstGeom prst="rect">
            <a:avLst/>
          </a:prstGeom>
          <a:noFill/>
          <a:ln>
            <a:noFill/>
          </a:ln>
        </p:spPr>
      </p:sp>
      <p:sp>
        <p:nvSpPr>
          <p:cNvPr id="156" name="Google Shape;156;p15"/>
          <p:cNvSpPr txBox="1">
            <a:spLocks noGrp="1"/>
          </p:cNvSpPr>
          <p:nvPr>
            <p:ph type="body" idx="22"/>
          </p:nvPr>
        </p:nvSpPr>
        <p:spPr>
          <a:xfrm>
            <a:off x="9713167" y="3304067"/>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
        <p:nvSpPr>
          <p:cNvPr id="157" name="Google Shape;157;p15"/>
          <p:cNvSpPr>
            <a:spLocks noGrp="1"/>
          </p:cNvSpPr>
          <p:nvPr>
            <p:ph type="pic" idx="23"/>
          </p:nvPr>
        </p:nvSpPr>
        <p:spPr>
          <a:xfrm>
            <a:off x="9712767" y="4021033"/>
            <a:ext cx="2276000" cy="1828800"/>
          </a:xfrm>
          <a:prstGeom prst="rect">
            <a:avLst/>
          </a:prstGeom>
          <a:noFill/>
          <a:ln>
            <a:noFill/>
          </a:ln>
        </p:spPr>
      </p:sp>
      <p:sp>
        <p:nvSpPr>
          <p:cNvPr id="158" name="Google Shape;158;p15"/>
          <p:cNvSpPr txBox="1">
            <a:spLocks noGrp="1"/>
          </p:cNvSpPr>
          <p:nvPr>
            <p:ph type="body" idx="24"/>
          </p:nvPr>
        </p:nvSpPr>
        <p:spPr>
          <a:xfrm>
            <a:off x="9712767" y="5950633"/>
            <a:ext cx="2276000" cy="184666"/>
          </a:xfrm>
          <a:prstGeom prst="rect">
            <a:avLst/>
          </a:prstGeom>
          <a:noFill/>
          <a:ln>
            <a:noFill/>
          </a:ln>
        </p:spPr>
        <p:txBody>
          <a:bodyPr spcFirstLastPara="1" wrap="square" lIns="0" tIns="0" rIns="0" bIns="0" anchor="t" anchorCtr="0">
            <a:spAutoFit/>
          </a:bodyPr>
          <a:lstStyle>
            <a:lvl1pPr marL="304815" lvl="0" indent="-228611" rtl="0">
              <a:spcBef>
                <a:spcPts val="0"/>
              </a:spcBef>
              <a:spcAft>
                <a:spcPts val="0"/>
              </a:spcAft>
              <a:buClr>
                <a:srgbClr val="000000"/>
              </a:buClr>
              <a:buSzPts val="1800"/>
              <a:buChar char="●"/>
              <a:defRPr sz="1200">
                <a:solidFill>
                  <a:srgbClr val="000000"/>
                </a:solidFill>
              </a:defRPr>
            </a:lvl1pPr>
            <a:lvl2pPr marL="609630" lvl="1" indent="-228611" rtl="0">
              <a:spcBef>
                <a:spcPts val="0"/>
              </a:spcBef>
              <a:spcAft>
                <a:spcPts val="0"/>
              </a:spcAft>
              <a:buClr>
                <a:srgbClr val="000000"/>
              </a:buClr>
              <a:buSzPts val="1800"/>
              <a:buChar char="○"/>
              <a:defRPr sz="1200">
                <a:solidFill>
                  <a:srgbClr val="000000"/>
                </a:solidFill>
              </a:defRPr>
            </a:lvl2pPr>
            <a:lvl3pPr marL="914446" lvl="2" indent="-228611" rtl="0">
              <a:spcBef>
                <a:spcPts val="0"/>
              </a:spcBef>
              <a:spcAft>
                <a:spcPts val="0"/>
              </a:spcAft>
              <a:buClr>
                <a:srgbClr val="000000"/>
              </a:buClr>
              <a:buSzPts val="1800"/>
              <a:buChar char="●"/>
              <a:defRPr sz="1200">
                <a:solidFill>
                  <a:srgbClr val="000000"/>
                </a:solidFill>
              </a:defRPr>
            </a:lvl3pPr>
            <a:lvl4pPr marL="1219261" lvl="3" indent="-228611" rtl="0">
              <a:spcBef>
                <a:spcPts val="0"/>
              </a:spcBef>
              <a:spcAft>
                <a:spcPts val="0"/>
              </a:spcAft>
              <a:buClr>
                <a:srgbClr val="000000"/>
              </a:buClr>
              <a:buSzPts val="1800"/>
              <a:buChar char="○"/>
              <a:defRPr sz="1200">
                <a:solidFill>
                  <a:srgbClr val="000000"/>
                </a:solidFill>
              </a:defRPr>
            </a:lvl4pPr>
            <a:lvl5pPr marL="1524076" lvl="4" indent="-228611" rtl="0">
              <a:spcBef>
                <a:spcPts val="0"/>
              </a:spcBef>
              <a:spcAft>
                <a:spcPts val="0"/>
              </a:spcAft>
              <a:buClr>
                <a:srgbClr val="000000"/>
              </a:buClr>
              <a:buSzPts val="1800"/>
              <a:buChar char="●"/>
              <a:defRPr sz="1200">
                <a:solidFill>
                  <a:srgbClr val="000000"/>
                </a:solidFill>
              </a:defRPr>
            </a:lvl5pPr>
            <a:lvl6pPr marL="1828891" lvl="5" indent="-228611" rtl="0">
              <a:spcBef>
                <a:spcPts val="0"/>
              </a:spcBef>
              <a:spcAft>
                <a:spcPts val="0"/>
              </a:spcAft>
              <a:buClr>
                <a:srgbClr val="000000"/>
              </a:buClr>
              <a:buSzPts val="1800"/>
              <a:buChar char="○"/>
              <a:defRPr sz="1200">
                <a:solidFill>
                  <a:srgbClr val="000000"/>
                </a:solidFill>
              </a:defRPr>
            </a:lvl6pPr>
            <a:lvl7pPr marL="2133707" lvl="6" indent="-228611" rtl="0">
              <a:spcBef>
                <a:spcPts val="0"/>
              </a:spcBef>
              <a:spcAft>
                <a:spcPts val="0"/>
              </a:spcAft>
              <a:buClr>
                <a:srgbClr val="000000"/>
              </a:buClr>
              <a:buSzPts val="1800"/>
              <a:buChar char="●"/>
              <a:defRPr sz="1200">
                <a:solidFill>
                  <a:srgbClr val="000000"/>
                </a:solidFill>
              </a:defRPr>
            </a:lvl7pPr>
            <a:lvl8pPr marL="2438522" lvl="7" indent="-228611" rtl="0">
              <a:spcBef>
                <a:spcPts val="0"/>
              </a:spcBef>
              <a:spcAft>
                <a:spcPts val="0"/>
              </a:spcAft>
              <a:buClr>
                <a:srgbClr val="000000"/>
              </a:buClr>
              <a:buSzPts val="1800"/>
              <a:buChar char="○"/>
              <a:defRPr sz="1200">
                <a:solidFill>
                  <a:srgbClr val="000000"/>
                </a:solidFill>
              </a:defRPr>
            </a:lvl8pPr>
            <a:lvl9pPr marL="2743337" lvl="8" indent="-228611" rtl="0">
              <a:spcBef>
                <a:spcPts val="0"/>
              </a:spcBef>
              <a:spcAft>
                <a:spcPts val="0"/>
              </a:spcAft>
              <a:buClr>
                <a:srgbClr val="000000"/>
              </a:buClr>
              <a:buSzPts val="1800"/>
              <a:buChar char="■"/>
              <a:defRPr sz="1200">
                <a:solidFill>
                  <a:srgbClr val="000000"/>
                </a:solidFill>
              </a:defRPr>
            </a:lvl9pPr>
          </a:lstStyle>
          <a:p>
            <a:endParaRPr/>
          </a:p>
        </p:txBody>
      </p:sp>
    </p:spTree>
    <p:extLst>
      <p:ext uri="{BB962C8B-B14F-4D97-AF65-F5344CB8AC3E}">
        <p14:creationId xmlns:p14="http://schemas.microsoft.com/office/powerpoint/2010/main" val="3112981296"/>
      </p:ext>
    </p:extLst>
  </p:cSld>
  <p:clrMapOvr>
    <a:masterClrMapping/>
  </p:clrMapOvr>
  <p:extLst>
    <p:ext uri="{DCECCB84-F9BA-43D5-87BE-67443E8EF086}">
      <p15:sldGuideLst xmlns:p15="http://schemas.microsoft.com/office/powerpoint/2012/main">
        <p15:guide id="1" orient="horz" pos="3026">
          <p15:clr>
            <a:schemeClr val="dk2"/>
          </p15:clr>
        </p15:guide>
        <p15:guide id="2" orient="horz" pos="912">
          <p15:clr>
            <a:schemeClr val="dk2"/>
          </p15:clr>
        </p15:guide>
        <p15:guide id="3" orient="horz" pos="3124">
          <p15:clr>
            <a:schemeClr val="dk2"/>
          </p15:clr>
        </p15:guide>
        <p15:guide id="4" orient="horz" pos="1296">
          <p15:clr>
            <a:schemeClr val="dk2"/>
          </p15:clr>
        </p15:guide>
        <p15:guide id="5" orient="horz" pos="1152">
          <p15:clr>
            <a:schemeClr val="accent4"/>
          </p15:clr>
        </p15:guide>
        <p15:guide id="6" orient="horz" pos="3797">
          <p15:clr>
            <a:schemeClr val="dk2"/>
          </p15:clr>
        </p15:guide>
        <p15:guide id="7" orient="horz" pos="5524">
          <p15:clr>
            <a:schemeClr val="dk2"/>
          </p15:clr>
        </p15:guide>
        <p15:guide id="8" orient="horz" pos="5621">
          <p15:clr>
            <a:schemeClr val="dk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8.1: Blank, Header and Footer Only" type="blank">
  <p:cSld name="8.1: Blank, Header and Footer Only">
    <p:spTree>
      <p:nvGrpSpPr>
        <p:cNvPr id="1" name="Shape 159"/>
        <p:cNvGrpSpPr/>
        <p:nvPr/>
      </p:nvGrpSpPr>
      <p:grpSpPr>
        <a:xfrm>
          <a:off x="0" y="0"/>
          <a:ext cx="0" cy="0"/>
          <a:chOff x="0" y="0"/>
          <a:chExt cx="0" cy="0"/>
        </a:xfrm>
      </p:grpSpPr>
      <p:sp>
        <p:nvSpPr>
          <p:cNvPr id="160" name="Google Shape;160;p16"/>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0515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8.2: Blank, Page Number Only">
  <p:cSld name="8.2: Blank, Page Number Only">
    <p:spTree>
      <p:nvGrpSpPr>
        <p:cNvPr id="1" name="Shape 161"/>
        <p:cNvGrpSpPr/>
        <p:nvPr/>
      </p:nvGrpSpPr>
      <p:grpSpPr>
        <a:xfrm>
          <a:off x="0" y="0"/>
          <a:ext cx="0" cy="0"/>
          <a:chOff x="0" y="0"/>
          <a:chExt cx="0" cy="0"/>
        </a:xfrm>
      </p:grpSpPr>
      <p:sp>
        <p:nvSpPr>
          <p:cNvPr id="162" name="Google Shape;162;p17"/>
          <p:cNvSpPr txBox="1"/>
          <p:nvPr/>
        </p:nvSpPr>
        <p:spPr>
          <a:xfrm>
            <a:off x="0" y="0"/>
            <a:ext cx="12192000" cy="6858000"/>
          </a:xfrm>
          <a:prstGeom prst="rect">
            <a:avLst/>
          </a:prstGeom>
          <a:noFill/>
          <a:ln>
            <a:noFill/>
          </a:ln>
        </p:spPr>
        <p:txBody>
          <a:bodyPr spcFirstLastPara="1" wrap="square" lIns="609600" tIns="1219200" rIns="3657600" bIns="609600" anchor="t" anchorCtr="0">
            <a:noAutofit/>
          </a:bodyPr>
          <a:lstStyle/>
          <a:p>
            <a:pPr marL="0" lvl="0" indent="0" algn="l" rtl="0">
              <a:spcBef>
                <a:spcPts val="0"/>
              </a:spcBef>
              <a:spcAft>
                <a:spcPts val="0"/>
              </a:spcAft>
              <a:buNone/>
            </a:pPr>
            <a:r>
              <a:rPr lang="en" sz="2667">
                <a:solidFill>
                  <a:schemeClr val="lt1"/>
                </a:solidFill>
              </a:rPr>
              <a:t>This “blank” slide theme is really two white rectangles plus this text description placed on top of the main theme. This is the only way to cover the header and footer. This means that you can’t change the background color or use an image background when using this theme. If you want to change the background color, you’ll have to place a rectangle or image on the slide and send it to the back.</a:t>
            </a:r>
            <a:endParaRPr sz="2667">
              <a:solidFill>
                <a:schemeClr val="lt1"/>
              </a:solidFill>
            </a:endParaRPr>
          </a:p>
        </p:txBody>
      </p:sp>
      <p:sp>
        <p:nvSpPr>
          <p:cNvPr id="163" name="Google Shape;163;p17"/>
          <p:cNvSpPr/>
          <p:nvPr/>
        </p:nvSpPr>
        <p:spPr>
          <a:xfrm>
            <a:off x="0" y="6522717"/>
            <a:ext cx="12192000" cy="335200"/>
          </a:xfrm>
          <a:prstGeom prst="rect">
            <a:avLst/>
          </a:prstGeom>
          <a:solidFill>
            <a:schemeClr val="lt1"/>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1200"/>
          </a:p>
        </p:txBody>
      </p:sp>
      <p:sp>
        <p:nvSpPr>
          <p:cNvPr id="164" name="Google Shape;164;p17"/>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5" name="Google Shape;165;p17"/>
          <p:cNvSpPr/>
          <p:nvPr/>
        </p:nvSpPr>
        <p:spPr>
          <a:xfrm>
            <a:off x="0" y="0"/>
            <a:ext cx="12192000" cy="457200"/>
          </a:xfrm>
          <a:prstGeom prst="rect">
            <a:avLst/>
          </a:prstGeom>
          <a:solidFill>
            <a:schemeClr val="lt1"/>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4102974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9.1: Title/Section Break, White">
  <p:cSld name="9.1: Title/Section Break, White">
    <p:spTree>
      <p:nvGrpSpPr>
        <p:cNvPr id="1" name="Shape 166"/>
        <p:cNvGrpSpPr/>
        <p:nvPr/>
      </p:nvGrpSpPr>
      <p:grpSpPr>
        <a:xfrm>
          <a:off x="0" y="0"/>
          <a:ext cx="0" cy="0"/>
          <a:chOff x="0" y="0"/>
          <a:chExt cx="0" cy="0"/>
        </a:xfrm>
      </p:grpSpPr>
      <p:sp>
        <p:nvSpPr>
          <p:cNvPr id="167" name="Google Shape;167;p18"/>
          <p:cNvSpPr txBox="1">
            <a:spLocks noGrp="1"/>
          </p:cNvSpPr>
          <p:nvPr>
            <p:ph type="subTitle" idx="1"/>
          </p:nvPr>
        </p:nvSpPr>
        <p:spPr>
          <a:xfrm>
            <a:off x="609600" y="2539917"/>
            <a:ext cx="11379200" cy="256545"/>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2500"/>
              <a:buNone/>
              <a:defRPr sz="1667">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68" name="Google Shape;168;p18"/>
          <p:cNvSpPr txBox="1">
            <a:spLocks noGrp="1"/>
          </p:cNvSpPr>
          <p:nvPr>
            <p:ph type="title"/>
          </p:nvPr>
        </p:nvSpPr>
        <p:spPr>
          <a:xfrm>
            <a:off x="609600" y="1676317"/>
            <a:ext cx="11379200" cy="66697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6500"/>
              <a:buNone/>
              <a:defRPr sz="4334">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69" name="Google Shape;169;p18"/>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5465784"/>
      </p:ext>
    </p:extLst>
  </p:cSld>
  <p:clrMapOvr>
    <a:masterClrMapping/>
  </p:clrMapOvr>
  <p:extLst>
    <p:ext uri="{DCECCB84-F9BA-43D5-87BE-67443E8EF086}">
      <p15:sldGuideLst xmlns:p15="http://schemas.microsoft.com/office/powerpoint/2012/main">
        <p15:guide id="1" orient="horz" pos="1584">
          <p15:clr>
            <a:schemeClr val="dk2"/>
          </p15:clr>
        </p15:guide>
        <p15:guide id="2" pos="576">
          <p15:clr>
            <a:schemeClr val="dk2"/>
          </p15:clr>
        </p15:guide>
        <p15:guide id="3" orient="horz" pos="2400">
          <p15:clr>
            <a:schemeClr val="dk2"/>
          </p15:clr>
        </p15:guide>
        <p15:guide id="4" orient="horz" pos="3216">
          <p15:clr>
            <a:schemeClr val="lt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11CE-F81C-147A-3118-57AD6A0C49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90B6F-7F5C-8807-1F6C-286C2084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BDCCBC-2F94-F77E-5B1A-D34E734E13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C7E69D-9318-D0BD-16A3-BA8E491E89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FC87A6-238B-1600-FDF8-831826F515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59A185-CA31-313D-AD47-2306752FDAB6}"/>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8" name="Footer Placeholder 7">
            <a:extLst>
              <a:ext uri="{FF2B5EF4-FFF2-40B4-BE49-F238E27FC236}">
                <a16:creationId xmlns:a16="http://schemas.microsoft.com/office/drawing/2014/main" id="{0B225E12-969B-0594-4EF3-78E03F1A4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F747F4-9190-B40B-49B7-7336CD404F82}"/>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4042166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9.2: Title/Section Break, Black">
  <p:cSld name="9.2: Title/Section Break, Black">
    <p:bg>
      <p:bgPr>
        <a:solidFill>
          <a:schemeClr val="dk1"/>
        </a:solidFill>
        <a:effectLst/>
      </p:bgPr>
    </p:bg>
    <p:spTree>
      <p:nvGrpSpPr>
        <p:cNvPr id="1" name="Shape 170"/>
        <p:cNvGrpSpPr/>
        <p:nvPr/>
      </p:nvGrpSpPr>
      <p:grpSpPr>
        <a:xfrm>
          <a:off x="0" y="0"/>
          <a:ext cx="0" cy="0"/>
          <a:chOff x="0" y="0"/>
          <a:chExt cx="0" cy="0"/>
        </a:xfrm>
      </p:grpSpPr>
      <p:sp>
        <p:nvSpPr>
          <p:cNvPr id="171" name="Google Shape;171;p19"/>
          <p:cNvSpPr txBox="1">
            <a:spLocks noGrp="1"/>
          </p:cNvSpPr>
          <p:nvPr>
            <p:ph type="sldNum" idx="12"/>
          </p:nvPr>
        </p:nvSpPr>
        <p:spPr>
          <a:xfrm>
            <a:off x="11785799" y="6653322"/>
            <a:ext cx="203000" cy="102657"/>
          </a:xfrm>
          <a:prstGeom prst="rect">
            <a:avLst/>
          </a:prstGeom>
          <a:noFill/>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72" name="Google Shape;172;p19"/>
          <p:cNvPicPr preferRelativeResize="0"/>
          <p:nvPr/>
        </p:nvPicPr>
        <p:blipFill>
          <a:blip r:embed="rId2">
            <a:alphaModFix/>
          </a:blip>
          <a:stretch>
            <a:fillRect/>
          </a:stretch>
        </p:blipFill>
        <p:spPr>
          <a:xfrm>
            <a:off x="215050" y="6677391"/>
            <a:ext cx="307239" cy="85344"/>
          </a:xfrm>
          <a:prstGeom prst="rect">
            <a:avLst/>
          </a:prstGeom>
          <a:noFill/>
          <a:ln>
            <a:noFill/>
          </a:ln>
        </p:spPr>
      </p:pic>
      <p:sp>
        <p:nvSpPr>
          <p:cNvPr id="173" name="Google Shape;173;p19"/>
          <p:cNvSpPr txBox="1">
            <a:spLocks noGrp="1"/>
          </p:cNvSpPr>
          <p:nvPr>
            <p:ph type="subTitle" idx="1"/>
          </p:nvPr>
        </p:nvSpPr>
        <p:spPr>
          <a:xfrm>
            <a:off x="609600" y="2539917"/>
            <a:ext cx="11379200" cy="256545"/>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2500"/>
              <a:buNone/>
              <a:defRPr sz="1667">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19"/>
          <p:cNvSpPr txBox="1">
            <a:spLocks noGrp="1"/>
          </p:cNvSpPr>
          <p:nvPr>
            <p:ph type="title"/>
          </p:nvPr>
        </p:nvSpPr>
        <p:spPr>
          <a:xfrm>
            <a:off x="609600" y="1676317"/>
            <a:ext cx="11379200" cy="66697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6500"/>
              <a:buNone/>
              <a:defRPr sz="4334">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175" name="Google Shape;175;p19"/>
          <p:cNvSpPr txBox="1"/>
          <p:nvPr/>
        </p:nvSpPr>
        <p:spPr>
          <a:xfrm>
            <a:off x="4004900" y="6653331"/>
            <a:ext cx="4182200" cy="102657"/>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667">
                <a:solidFill>
                  <a:schemeClr val="lt1"/>
                </a:solidFill>
              </a:rPr>
              <a:t>Project Name</a:t>
            </a:r>
            <a:endParaRPr sz="667">
              <a:solidFill>
                <a:schemeClr val="lt1"/>
              </a:solidFill>
            </a:endParaRPr>
          </a:p>
        </p:txBody>
      </p:sp>
      <p:sp>
        <p:nvSpPr>
          <p:cNvPr id="176" name="Google Shape;176;p19"/>
          <p:cNvSpPr txBox="1">
            <a:spLocks noGrp="1"/>
          </p:cNvSpPr>
          <p:nvPr>
            <p:ph type="sldNum" idx="2"/>
          </p:nvPr>
        </p:nvSpPr>
        <p:spPr>
          <a:xfrm>
            <a:off x="11785799" y="6653322"/>
            <a:ext cx="203000" cy="102657"/>
          </a:xfrm>
          <a:prstGeom prst="rect">
            <a:avLst/>
          </a:prstGeom>
          <a:noFill/>
        </p:spPr>
        <p:txBody>
          <a:bodyPr spcFirstLastPara="1" wrap="square" lIns="0" tIns="0" rIns="0" bIns="0" anchor="ctr" anchorCtr="0">
            <a:spAutoFit/>
          </a:bodyPr>
          <a:lstStyle>
            <a:lvl1pPr lvl="0" algn="r" rtl="0">
              <a:buNone/>
              <a:defRPr sz="667">
                <a:solidFill>
                  <a:schemeClr val="lt1"/>
                </a:solidFill>
              </a:defRPr>
            </a:lvl1pPr>
            <a:lvl2pPr lvl="1" algn="r" rtl="0">
              <a:buNone/>
              <a:defRPr sz="667">
                <a:solidFill>
                  <a:schemeClr val="lt1"/>
                </a:solidFill>
              </a:defRPr>
            </a:lvl2pPr>
            <a:lvl3pPr lvl="2" algn="r" rtl="0">
              <a:buNone/>
              <a:defRPr sz="667">
                <a:solidFill>
                  <a:schemeClr val="lt1"/>
                </a:solidFill>
              </a:defRPr>
            </a:lvl3pPr>
            <a:lvl4pPr lvl="3" algn="r" rtl="0">
              <a:buNone/>
              <a:defRPr sz="667">
                <a:solidFill>
                  <a:schemeClr val="lt1"/>
                </a:solidFill>
              </a:defRPr>
            </a:lvl4pPr>
            <a:lvl5pPr lvl="4" algn="r" rtl="0">
              <a:buNone/>
              <a:defRPr sz="667">
                <a:solidFill>
                  <a:schemeClr val="lt1"/>
                </a:solidFill>
              </a:defRPr>
            </a:lvl5pPr>
            <a:lvl6pPr lvl="5" algn="r" rtl="0">
              <a:buNone/>
              <a:defRPr sz="667">
                <a:solidFill>
                  <a:schemeClr val="lt1"/>
                </a:solidFill>
              </a:defRPr>
            </a:lvl6pPr>
            <a:lvl7pPr lvl="6" algn="r" rtl="0">
              <a:buNone/>
              <a:defRPr sz="667">
                <a:solidFill>
                  <a:schemeClr val="lt1"/>
                </a:solidFill>
              </a:defRPr>
            </a:lvl7pPr>
            <a:lvl8pPr lvl="7" algn="r" rtl="0">
              <a:buNone/>
              <a:defRPr sz="667">
                <a:solidFill>
                  <a:schemeClr val="lt1"/>
                </a:solidFill>
              </a:defRPr>
            </a:lvl8pPr>
            <a:lvl9pPr lvl="8" algn="r" rtl="0">
              <a:buNone/>
              <a:defRPr sz="667">
                <a:solidFill>
                  <a:schemeClr val="lt1"/>
                </a:solidFill>
              </a:defRPr>
            </a:lvl9pPr>
          </a:lstStyle>
          <a:p>
            <a:fld id="{00000000-1234-1234-1234-123412341234}" type="slidenum">
              <a:rPr lang="en" smtClean="0"/>
              <a:pPr/>
              <a:t>‹#›</a:t>
            </a:fld>
            <a:endParaRPr lang="en"/>
          </a:p>
        </p:txBody>
      </p:sp>
      <p:sp>
        <p:nvSpPr>
          <p:cNvPr id="177" name="Google Shape;177;p19"/>
          <p:cNvSpPr txBox="1"/>
          <p:nvPr/>
        </p:nvSpPr>
        <p:spPr>
          <a:xfrm>
            <a:off x="9957000" y="6653314"/>
            <a:ext cx="1828800" cy="102657"/>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667">
                <a:solidFill>
                  <a:schemeClr val="lt1"/>
                </a:solidFill>
              </a:rPr>
              <a:t>Month DD, YYYY</a:t>
            </a:r>
            <a:endParaRPr sz="667">
              <a:solidFill>
                <a:schemeClr val="lt1"/>
              </a:solidFill>
            </a:endParaRPr>
          </a:p>
        </p:txBody>
      </p:sp>
    </p:spTree>
    <p:extLst>
      <p:ext uri="{BB962C8B-B14F-4D97-AF65-F5344CB8AC3E}">
        <p14:creationId xmlns:p14="http://schemas.microsoft.com/office/powerpoint/2010/main" val="2093769196"/>
      </p:ext>
    </p:extLst>
  </p:cSld>
  <p:clrMapOvr>
    <a:masterClrMapping/>
  </p:clrMapOvr>
  <p:extLst>
    <p:ext uri="{DCECCB84-F9BA-43D5-87BE-67443E8EF086}">
      <p15:sldGuideLst xmlns:p15="http://schemas.microsoft.com/office/powerpoint/2012/main">
        <p15:guide id="1" pos="576">
          <p15:clr>
            <a:schemeClr val="dk2"/>
          </p15:clr>
        </p15:guide>
        <p15:guide id="2" orient="horz" pos="1584">
          <p15:clr>
            <a:schemeClr val="dk2"/>
          </p15:clr>
        </p15:guide>
        <p15:guide id="3" orient="horz" pos="2400">
          <p15:clr>
            <a:schemeClr val="dk2"/>
          </p15:clr>
        </p15:guide>
        <p15:guide id="4" orient="horz" pos="3216">
          <p15:clr>
            <a:schemeClr val="lt2"/>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9.3: Title/Section Break, Image">
  <p:cSld name="9.3: Title/Section Break, Image">
    <p:spTree>
      <p:nvGrpSpPr>
        <p:cNvPr id="1" name="Shape 178"/>
        <p:cNvGrpSpPr/>
        <p:nvPr/>
      </p:nvGrpSpPr>
      <p:grpSpPr>
        <a:xfrm>
          <a:off x="0" y="0"/>
          <a:ext cx="0" cy="0"/>
          <a:chOff x="0" y="0"/>
          <a:chExt cx="0" cy="0"/>
        </a:xfrm>
      </p:grpSpPr>
      <p:sp>
        <p:nvSpPr>
          <p:cNvPr id="179" name="Google Shape;179;p20"/>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0" name="Google Shape;180;p20"/>
          <p:cNvSpPr>
            <a:spLocks noGrp="1"/>
          </p:cNvSpPr>
          <p:nvPr>
            <p:ph type="pic" idx="2"/>
          </p:nvPr>
        </p:nvSpPr>
        <p:spPr>
          <a:xfrm>
            <a:off x="-297" y="0"/>
            <a:ext cx="12205200" cy="6858200"/>
          </a:xfrm>
          <a:prstGeom prst="rect">
            <a:avLst/>
          </a:prstGeom>
          <a:noFill/>
          <a:ln>
            <a:noFill/>
          </a:ln>
        </p:spPr>
      </p:sp>
      <p:sp>
        <p:nvSpPr>
          <p:cNvPr id="181" name="Google Shape;181;p20"/>
          <p:cNvSpPr txBox="1">
            <a:spLocks noGrp="1"/>
          </p:cNvSpPr>
          <p:nvPr>
            <p:ph type="subTitle" idx="1"/>
          </p:nvPr>
        </p:nvSpPr>
        <p:spPr>
          <a:xfrm>
            <a:off x="609600" y="2082767"/>
            <a:ext cx="11379200" cy="256545"/>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2500"/>
              <a:buNone/>
              <a:defRPr sz="1667">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 name="Google Shape;182;p20"/>
          <p:cNvSpPr txBox="1">
            <a:spLocks noGrp="1"/>
          </p:cNvSpPr>
          <p:nvPr>
            <p:ph type="title"/>
          </p:nvPr>
        </p:nvSpPr>
        <p:spPr>
          <a:xfrm>
            <a:off x="609600" y="1066667"/>
            <a:ext cx="11379200" cy="872098"/>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8500"/>
              <a:buNone/>
              <a:defRPr sz="5667">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pic>
        <p:nvPicPr>
          <p:cNvPr id="183" name="Google Shape;183;p20"/>
          <p:cNvPicPr preferRelativeResize="0"/>
          <p:nvPr/>
        </p:nvPicPr>
        <p:blipFill>
          <a:blip r:embed="rId2">
            <a:alphaModFix/>
          </a:blip>
          <a:stretch>
            <a:fillRect/>
          </a:stretch>
        </p:blipFill>
        <p:spPr>
          <a:xfrm>
            <a:off x="215050" y="6677391"/>
            <a:ext cx="307239" cy="85344"/>
          </a:xfrm>
          <a:prstGeom prst="rect">
            <a:avLst/>
          </a:prstGeom>
          <a:noFill/>
          <a:ln>
            <a:noFill/>
          </a:ln>
        </p:spPr>
      </p:pic>
      <p:sp>
        <p:nvSpPr>
          <p:cNvPr id="184" name="Google Shape;184;p20"/>
          <p:cNvSpPr txBox="1">
            <a:spLocks noGrp="1"/>
          </p:cNvSpPr>
          <p:nvPr>
            <p:ph type="sldNum" idx="3"/>
          </p:nvPr>
        </p:nvSpPr>
        <p:spPr>
          <a:xfrm>
            <a:off x="11785799" y="6653322"/>
            <a:ext cx="203000" cy="102657"/>
          </a:xfrm>
          <a:prstGeom prst="rect">
            <a:avLst/>
          </a:prstGeom>
          <a:noFill/>
        </p:spPr>
        <p:txBody>
          <a:bodyPr spcFirstLastPara="1" wrap="square" lIns="0" tIns="0" rIns="0" bIns="0" anchor="ctr" anchorCtr="0">
            <a:spAutoFit/>
          </a:bodyPr>
          <a:lstStyle>
            <a:lvl1pPr lvl="0" algn="r" rtl="0">
              <a:buNone/>
              <a:defRPr sz="667">
                <a:solidFill>
                  <a:schemeClr val="lt1"/>
                </a:solidFill>
              </a:defRPr>
            </a:lvl1pPr>
            <a:lvl2pPr lvl="1" algn="r" rtl="0">
              <a:buNone/>
              <a:defRPr sz="667">
                <a:solidFill>
                  <a:schemeClr val="lt1"/>
                </a:solidFill>
              </a:defRPr>
            </a:lvl2pPr>
            <a:lvl3pPr lvl="2" algn="r" rtl="0">
              <a:buNone/>
              <a:defRPr sz="667">
                <a:solidFill>
                  <a:schemeClr val="lt1"/>
                </a:solidFill>
              </a:defRPr>
            </a:lvl3pPr>
            <a:lvl4pPr lvl="3" algn="r" rtl="0">
              <a:buNone/>
              <a:defRPr sz="667">
                <a:solidFill>
                  <a:schemeClr val="lt1"/>
                </a:solidFill>
              </a:defRPr>
            </a:lvl4pPr>
            <a:lvl5pPr lvl="4" algn="r" rtl="0">
              <a:buNone/>
              <a:defRPr sz="667">
                <a:solidFill>
                  <a:schemeClr val="lt1"/>
                </a:solidFill>
              </a:defRPr>
            </a:lvl5pPr>
            <a:lvl6pPr lvl="5" algn="r" rtl="0">
              <a:buNone/>
              <a:defRPr sz="667">
                <a:solidFill>
                  <a:schemeClr val="lt1"/>
                </a:solidFill>
              </a:defRPr>
            </a:lvl6pPr>
            <a:lvl7pPr lvl="6" algn="r" rtl="0">
              <a:buNone/>
              <a:defRPr sz="667">
                <a:solidFill>
                  <a:schemeClr val="lt1"/>
                </a:solidFill>
              </a:defRPr>
            </a:lvl7pPr>
            <a:lvl8pPr lvl="7" algn="r" rtl="0">
              <a:buNone/>
              <a:defRPr sz="667">
                <a:solidFill>
                  <a:schemeClr val="lt1"/>
                </a:solidFill>
              </a:defRPr>
            </a:lvl8pPr>
            <a:lvl9pPr lvl="8" algn="r" rtl="0">
              <a:buNone/>
              <a:defRPr sz="667">
                <a:solidFill>
                  <a:schemeClr val="lt1"/>
                </a:solidFill>
              </a:defRPr>
            </a:lvl9pPr>
          </a:lstStyle>
          <a:p>
            <a:fld id="{00000000-1234-1234-1234-123412341234}" type="slidenum">
              <a:rPr lang="en" smtClean="0"/>
              <a:pPr/>
              <a:t>‹#›</a:t>
            </a:fld>
            <a:endParaRPr lang="en"/>
          </a:p>
        </p:txBody>
      </p:sp>
      <p:sp>
        <p:nvSpPr>
          <p:cNvPr id="185" name="Google Shape;185;p20"/>
          <p:cNvSpPr txBox="1"/>
          <p:nvPr/>
        </p:nvSpPr>
        <p:spPr>
          <a:xfrm>
            <a:off x="4004900" y="6653331"/>
            <a:ext cx="4182200" cy="102657"/>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667">
                <a:solidFill>
                  <a:schemeClr val="lt1"/>
                </a:solidFill>
              </a:rPr>
              <a:t>Project Name</a:t>
            </a:r>
            <a:endParaRPr sz="667">
              <a:solidFill>
                <a:schemeClr val="lt1"/>
              </a:solidFill>
            </a:endParaRPr>
          </a:p>
        </p:txBody>
      </p:sp>
      <p:sp>
        <p:nvSpPr>
          <p:cNvPr id="186" name="Google Shape;186;p20"/>
          <p:cNvSpPr txBox="1"/>
          <p:nvPr/>
        </p:nvSpPr>
        <p:spPr>
          <a:xfrm>
            <a:off x="9906000" y="6653314"/>
            <a:ext cx="1828800" cy="102657"/>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667">
                <a:solidFill>
                  <a:schemeClr val="lt1"/>
                </a:solidFill>
              </a:rPr>
              <a:t>Month DD, YYYY</a:t>
            </a:r>
            <a:endParaRPr sz="667">
              <a:solidFill>
                <a:schemeClr val="lt1"/>
              </a:solidFill>
            </a:endParaRPr>
          </a:p>
        </p:txBody>
      </p:sp>
    </p:spTree>
    <p:extLst>
      <p:ext uri="{BB962C8B-B14F-4D97-AF65-F5344CB8AC3E}">
        <p14:creationId xmlns:p14="http://schemas.microsoft.com/office/powerpoint/2010/main" val="3314301237"/>
      </p:ext>
    </p:extLst>
  </p:cSld>
  <p:clrMapOvr>
    <a:masterClrMapping/>
  </p:clrMapOvr>
  <p:extLst>
    <p:ext uri="{DCECCB84-F9BA-43D5-87BE-67443E8EF086}">
      <p15:sldGuideLst xmlns:p15="http://schemas.microsoft.com/office/powerpoint/2012/main">
        <p15:guide id="1" orient="horz" pos="1008">
          <p15:clr>
            <a:schemeClr val="dk2"/>
          </p15:clr>
        </p15:guide>
        <p15:guide id="2" orient="horz" pos="1968">
          <p15:clr>
            <a:schemeClr val="dk2"/>
          </p15:clr>
        </p15:guide>
        <p15:guide id="3" pos="576">
          <p15:clr>
            <a:schemeClr val="dk2"/>
          </p15:clr>
        </p15:guide>
        <p15:guide id="4" orient="horz" pos="2928">
          <p15:clr>
            <a:schemeClr val="dk2"/>
          </p15:clr>
        </p15:guide>
        <p15:guide id="5" orient="horz" pos="3888">
          <p15:clr>
            <a:schemeClr val="dk2"/>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6.1: Rendering with Key Plan Opt 1">
  <p:cSld name="1.6.1: Rendering with Key Plan Opt 1">
    <p:spTree>
      <p:nvGrpSpPr>
        <p:cNvPr id="1" name="Shape 187"/>
        <p:cNvGrpSpPr/>
        <p:nvPr/>
      </p:nvGrpSpPr>
      <p:grpSpPr>
        <a:xfrm>
          <a:off x="0" y="0"/>
          <a:ext cx="0" cy="0"/>
          <a:chOff x="0" y="0"/>
          <a:chExt cx="0" cy="0"/>
        </a:xfrm>
      </p:grpSpPr>
      <p:sp>
        <p:nvSpPr>
          <p:cNvPr id="188" name="Google Shape;188;p21"/>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89" name="Google Shape;189;p21"/>
          <p:cNvSpPr>
            <a:spLocks noGrp="1"/>
          </p:cNvSpPr>
          <p:nvPr>
            <p:ph type="pic" idx="2"/>
          </p:nvPr>
        </p:nvSpPr>
        <p:spPr>
          <a:xfrm>
            <a:off x="7910217" y="1219117"/>
            <a:ext cx="4078600" cy="3606400"/>
          </a:xfrm>
          <a:prstGeom prst="rect">
            <a:avLst/>
          </a:prstGeom>
          <a:noFill/>
          <a:ln>
            <a:noFill/>
          </a:ln>
        </p:spPr>
      </p:sp>
      <p:sp>
        <p:nvSpPr>
          <p:cNvPr id="190" name="Google Shape;190;p21"/>
          <p:cNvSpPr txBox="1">
            <a:spLocks noGrp="1"/>
          </p:cNvSpPr>
          <p:nvPr>
            <p:ph type="title"/>
          </p:nvPr>
        </p:nvSpPr>
        <p:spPr>
          <a:xfrm>
            <a:off x="203200" y="457117"/>
            <a:ext cx="117856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191" name="Google Shape;191;p21"/>
          <p:cNvSpPr txBox="1">
            <a:spLocks noGrp="1"/>
          </p:cNvSpPr>
          <p:nvPr>
            <p:ph type="subTitle" idx="1"/>
          </p:nvPr>
        </p:nvSpPr>
        <p:spPr>
          <a:xfrm>
            <a:off x="7910283" y="4876317"/>
            <a:ext cx="32264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192" name="Google Shape;192;p21"/>
          <p:cNvSpPr txBox="1">
            <a:spLocks noGrp="1"/>
          </p:cNvSpPr>
          <p:nvPr>
            <p:ph type="subTitle" idx="3"/>
          </p:nvPr>
        </p:nvSpPr>
        <p:spPr>
          <a:xfrm>
            <a:off x="203200" y="965117"/>
            <a:ext cx="117856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193" name="Google Shape;193;p21"/>
          <p:cNvSpPr>
            <a:spLocks noGrp="1"/>
          </p:cNvSpPr>
          <p:nvPr>
            <p:ph type="pic" idx="4"/>
          </p:nvPr>
        </p:nvSpPr>
        <p:spPr>
          <a:xfrm>
            <a:off x="203000" y="1219117"/>
            <a:ext cx="7504200" cy="3606400"/>
          </a:xfrm>
          <a:prstGeom prst="rect">
            <a:avLst/>
          </a:prstGeom>
          <a:noFill/>
          <a:ln>
            <a:noFill/>
          </a:ln>
        </p:spPr>
      </p:sp>
      <p:sp>
        <p:nvSpPr>
          <p:cNvPr id="194" name="Google Shape;194;p21"/>
          <p:cNvSpPr txBox="1">
            <a:spLocks noGrp="1"/>
          </p:cNvSpPr>
          <p:nvPr>
            <p:ph type="subTitle" idx="5"/>
          </p:nvPr>
        </p:nvSpPr>
        <p:spPr>
          <a:xfrm>
            <a:off x="203000" y="6380367"/>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195" name="Google Shape;195;p21"/>
          <p:cNvSpPr>
            <a:spLocks noGrp="1"/>
          </p:cNvSpPr>
          <p:nvPr>
            <p:ph type="pic" idx="6"/>
          </p:nvPr>
        </p:nvSpPr>
        <p:spPr>
          <a:xfrm>
            <a:off x="203000" y="5202000"/>
            <a:ext cx="1509800" cy="1127600"/>
          </a:xfrm>
          <a:prstGeom prst="rect">
            <a:avLst/>
          </a:prstGeom>
          <a:noFill/>
          <a:ln>
            <a:noFill/>
          </a:ln>
        </p:spPr>
      </p:sp>
      <p:sp>
        <p:nvSpPr>
          <p:cNvPr id="196" name="Google Shape;196;p21"/>
          <p:cNvSpPr txBox="1">
            <a:spLocks noGrp="1"/>
          </p:cNvSpPr>
          <p:nvPr>
            <p:ph type="subTitle" idx="7"/>
          </p:nvPr>
        </p:nvSpPr>
        <p:spPr>
          <a:xfrm>
            <a:off x="203000" y="4876317"/>
            <a:ext cx="33560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197" name="Google Shape;197;p21"/>
          <p:cNvSpPr txBox="1">
            <a:spLocks noGrp="1"/>
          </p:cNvSpPr>
          <p:nvPr>
            <p:ph type="subTitle" idx="8"/>
          </p:nvPr>
        </p:nvSpPr>
        <p:spPr>
          <a:xfrm>
            <a:off x="1915675" y="6380283"/>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198" name="Google Shape;198;p21"/>
          <p:cNvSpPr>
            <a:spLocks noGrp="1"/>
          </p:cNvSpPr>
          <p:nvPr>
            <p:ph type="pic" idx="9"/>
          </p:nvPr>
        </p:nvSpPr>
        <p:spPr>
          <a:xfrm>
            <a:off x="1915675" y="5201917"/>
            <a:ext cx="1509800" cy="1127600"/>
          </a:xfrm>
          <a:prstGeom prst="rect">
            <a:avLst/>
          </a:prstGeom>
          <a:noFill/>
          <a:ln>
            <a:noFill/>
          </a:ln>
        </p:spPr>
      </p:sp>
      <p:sp>
        <p:nvSpPr>
          <p:cNvPr id="199" name="Google Shape;199;p21"/>
          <p:cNvSpPr txBox="1">
            <a:spLocks noGrp="1"/>
          </p:cNvSpPr>
          <p:nvPr>
            <p:ph type="subTitle" idx="13"/>
          </p:nvPr>
        </p:nvSpPr>
        <p:spPr>
          <a:xfrm>
            <a:off x="3628400" y="6380367"/>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0" name="Google Shape;200;p21"/>
          <p:cNvSpPr>
            <a:spLocks noGrp="1"/>
          </p:cNvSpPr>
          <p:nvPr>
            <p:ph type="pic" idx="14"/>
          </p:nvPr>
        </p:nvSpPr>
        <p:spPr>
          <a:xfrm>
            <a:off x="3628400" y="5202000"/>
            <a:ext cx="1509800" cy="1127600"/>
          </a:xfrm>
          <a:prstGeom prst="rect">
            <a:avLst/>
          </a:prstGeom>
          <a:noFill/>
          <a:ln>
            <a:noFill/>
          </a:ln>
        </p:spPr>
      </p:sp>
      <p:sp>
        <p:nvSpPr>
          <p:cNvPr id="201" name="Google Shape;201;p21"/>
          <p:cNvSpPr txBox="1">
            <a:spLocks noGrp="1"/>
          </p:cNvSpPr>
          <p:nvPr>
            <p:ph type="subTitle" idx="15"/>
          </p:nvPr>
        </p:nvSpPr>
        <p:spPr>
          <a:xfrm>
            <a:off x="5341075" y="6380283"/>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2" name="Google Shape;202;p21"/>
          <p:cNvSpPr>
            <a:spLocks noGrp="1"/>
          </p:cNvSpPr>
          <p:nvPr>
            <p:ph type="pic" idx="16"/>
          </p:nvPr>
        </p:nvSpPr>
        <p:spPr>
          <a:xfrm>
            <a:off x="5341075" y="5201917"/>
            <a:ext cx="1509800" cy="1127600"/>
          </a:xfrm>
          <a:prstGeom prst="rect">
            <a:avLst/>
          </a:prstGeom>
          <a:noFill/>
          <a:ln>
            <a:noFill/>
          </a:ln>
        </p:spPr>
      </p:sp>
      <p:sp>
        <p:nvSpPr>
          <p:cNvPr id="203" name="Google Shape;203;p21"/>
          <p:cNvSpPr txBox="1">
            <a:spLocks noGrp="1"/>
          </p:cNvSpPr>
          <p:nvPr>
            <p:ph type="subTitle" idx="17"/>
          </p:nvPr>
        </p:nvSpPr>
        <p:spPr>
          <a:xfrm>
            <a:off x="7053833" y="6380450"/>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4" name="Google Shape;204;p21"/>
          <p:cNvSpPr>
            <a:spLocks noGrp="1"/>
          </p:cNvSpPr>
          <p:nvPr>
            <p:ph type="pic" idx="18"/>
          </p:nvPr>
        </p:nvSpPr>
        <p:spPr>
          <a:xfrm>
            <a:off x="7053833" y="5202083"/>
            <a:ext cx="1509800" cy="1127600"/>
          </a:xfrm>
          <a:prstGeom prst="rect">
            <a:avLst/>
          </a:prstGeom>
          <a:noFill/>
          <a:ln>
            <a:noFill/>
          </a:ln>
        </p:spPr>
      </p:sp>
      <p:sp>
        <p:nvSpPr>
          <p:cNvPr id="205" name="Google Shape;205;p21"/>
          <p:cNvSpPr txBox="1">
            <a:spLocks noGrp="1"/>
          </p:cNvSpPr>
          <p:nvPr>
            <p:ph type="subTitle" idx="19"/>
          </p:nvPr>
        </p:nvSpPr>
        <p:spPr>
          <a:xfrm>
            <a:off x="8766509" y="6380367"/>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6" name="Google Shape;206;p21"/>
          <p:cNvSpPr>
            <a:spLocks noGrp="1"/>
          </p:cNvSpPr>
          <p:nvPr>
            <p:ph type="pic" idx="20"/>
          </p:nvPr>
        </p:nvSpPr>
        <p:spPr>
          <a:xfrm>
            <a:off x="8766509" y="5202000"/>
            <a:ext cx="1509800" cy="1127600"/>
          </a:xfrm>
          <a:prstGeom prst="rect">
            <a:avLst/>
          </a:prstGeom>
          <a:noFill/>
          <a:ln>
            <a:noFill/>
          </a:ln>
        </p:spPr>
      </p:sp>
      <p:sp>
        <p:nvSpPr>
          <p:cNvPr id="207" name="Google Shape;207;p21"/>
          <p:cNvSpPr txBox="1">
            <a:spLocks noGrp="1"/>
          </p:cNvSpPr>
          <p:nvPr>
            <p:ph type="subTitle" idx="21"/>
          </p:nvPr>
        </p:nvSpPr>
        <p:spPr>
          <a:xfrm>
            <a:off x="10479192" y="6380450"/>
            <a:ext cx="1509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08" name="Google Shape;208;p21"/>
          <p:cNvSpPr>
            <a:spLocks noGrp="1"/>
          </p:cNvSpPr>
          <p:nvPr>
            <p:ph type="pic" idx="22"/>
          </p:nvPr>
        </p:nvSpPr>
        <p:spPr>
          <a:xfrm>
            <a:off x="10479192" y="5202083"/>
            <a:ext cx="1509800" cy="1127600"/>
          </a:xfrm>
          <a:prstGeom prst="rect">
            <a:avLst/>
          </a:prstGeom>
          <a:noFill/>
          <a:ln>
            <a:noFill/>
          </a:ln>
        </p:spPr>
      </p:sp>
    </p:spTree>
    <p:extLst>
      <p:ext uri="{BB962C8B-B14F-4D97-AF65-F5344CB8AC3E}">
        <p14:creationId xmlns:p14="http://schemas.microsoft.com/office/powerpoint/2010/main" val="1923664557"/>
      </p:ext>
    </p:extLst>
  </p:cSld>
  <p:clrMapOvr>
    <a:masterClrMapping/>
  </p:clrMapOvr>
  <p:extLst>
    <p:ext uri="{DCECCB84-F9BA-43D5-87BE-67443E8EF086}">
      <p15:sldGuideLst xmlns:p15="http://schemas.microsoft.com/office/powerpoint/2012/main">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6.2: Rendering with Key Plan Opt 2">
  <p:cSld name="1.6.2: Rendering with Key Plan Opt 2">
    <p:spTree>
      <p:nvGrpSpPr>
        <p:cNvPr id="1" name="Shape 209"/>
        <p:cNvGrpSpPr/>
        <p:nvPr/>
      </p:nvGrpSpPr>
      <p:grpSpPr>
        <a:xfrm>
          <a:off x="0" y="0"/>
          <a:ext cx="0" cy="0"/>
          <a:chOff x="0" y="0"/>
          <a:chExt cx="0" cy="0"/>
        </a:xfrm>
      </p:grpSpPr>
      <p:sp>
        <p:nvSpPr>
          <p:cNvPr id="210" name="Google Shape;210;p22"/>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11" name="Google Shape;211;p22"/>
          <p:cNvSpPr>
            <a:spLocks noGrp="1"/>
          </p:cNvSpPr>
          <p:nvPr>
            <p:ph type="pic" idx="2"/>
          </p:nvPr>
        </p:nvSpPr>
        <p:spPr>
          <a:xfrm>
            <a:off x="8195533" y="1219200"/>
            <a:ext cx="3793200" cy="2290800"/>
          </a:xfrm>
          <a:prstGeom prst="rect">
            <a:avLst/>
          </a:prstGeom>
          <a:noFill/>
          <a:ln>
            <a:noFill/>
          </a:ln>
        </p:spPr>
      </p:sp>
      <p:sp>
        <p:nvSpPr>
          <p:cNvPr id="212" name="Google Shape;212;p22"/>
          <p:cNvSpPr txBox="1">
            <a:spLocks noGrp="1"/>
          </p:cNvSpPr>
          <p:nvPr>
            <p:ph type="title"/>
          </p:nvPr>
        </p:nvSpPr>
        <p:spPr>
          <a:xfrm>
            <a:off x="203000" y="457117"/>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213" name="Google Shape;213;p22"/>
          <p:cNvSpPr txBox="1">
            <a:spLocks noGrp="1"/>
          </p:cNvSpPr>
          <p:nvPr>
            <p:ph type="subTitle" idx="1"/>
          </p:nvPr>
        </p:nvSpPr>
        <p:spPr>
          <a:xfrm>
            <a:off x="8195533" y="3560617"/>
            <a:ext cx="3230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14" name="Google Shape;214;p22"/>
          <p:cNvSpPr txBox="1">
            <a:spLocks noGrp="1"/>
          </p:cNvSpPr>
          <p:nvPr>
            <p:ph type="subTitle" idx="3"/>
          </p:nvPr>
        </p:nvSpPr>
        <p:spPr>
          <a:xfrm>
            <a:off x="203200" y="965117"/>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215" name="Google Shape;215;p22"/>
          <p:cNvSpPr>
            <a:spLocks noGrp="1"/>
          </p:cNvSpPr>
          <p:nvPr>
            <p:ph type="pic" idx="4"/>
          </p:nvPr>
        </p:nvSpPr>
        <p:spPr>
          <a:xfrm>
            <a:off x="203000" y="1219200"/>
            <a:ext cx="7789600" cy="5110400"/>
          </a:xfrm>
          <a:prstGeom prst="rect">
            <a:avLst/>
          </a:prstGeom>
          <a:noFill/>
          <a:ln>
            <a:noFill/>
          </a:ln>
        </p:spPr>
      </p:sp>
      <p:sp>
        <p:nvSpPr>
          <p:cNvPr id="216" name="Google Shape;216;p22"/>
          <p:cNvSpPr txBox="1">
            <a:spLocks noGrp="1"/>
          </p:cNvSpPr>
          <p:nvPr>
            <p:ph type="subTitle" idx="5"/>
          </p:nvPr>
        </p:nvSpPr>
        <p:spPr>
          <a:xfrm>
            <a:off x="8195540" y="4952650"/>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17" name="Google Shape;217;p22"/>
          <p:cNvSpPr>
            <a:spLocks noGrp="1"/>
          </p:cNvSpPr>
          <p:nvPr>
            <p:ph type="pic" idx="6"/>
          </p:nvPr>
        </p:nvSpPr>
        <p:spPr>
          <a:xfrm>
            <a:off x="8195540" y="3865450"/>
            <a:ext cx="1795200" cy="1036400"/>
          </a:xfrm>
          <a:prstGeom prst="rect">
            <a:avLst/>
          </a:prstGeom>
          <a:noFill/>
          <a:ln>
            <a:noFill/>
          </a:ln>
        </p:spPr>
      </p:sp>
      <p:sp>
        <p:nvSpPr>
          <p:cNvPr id="218" name="Google Shape;218;p22"/>
          <p:cNvSpPr txBox="1">
            <a:spLocks noGrp="1"/>
          </p:cNvSpPr>
          <p:nvPr>
            <p:ph type="subTitle" idx="7"/>
          </p:nvPr>
        </p:nvSpPr>
        <p:spPr>
          <a:xfrm>
            <a:off x="203000" y="6380367"/>
            <a:ext cx="33560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19" name="Google Shape;219;p22"/>
          <p:cNvSpPr txBox="1">
            <a:spLocks noGrp="1"/>
          </p:cNvSpPr>
          <p:nvPr>
            <p:ph type="subTitle" idx="8"/>
          </p:nvPr>
        </p:nvSpPr>
        <p:spPr>
          <a:xfrm>
            <a:off x="8195540" y="6380367"/>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20" name="Google Shape;220;p22"/>
          <p:cNvSpPr>
            <a:spLocks noGrp="1"/>
          </p:cNvSpPr>
          <p:nvPr>
            <p:ph type="pic" idx="9"/>
          </p:nvPr>
        </p:nvSpPr>
        <p:spPr>
          <a:xfrm>
            <a:off x="8195533" y="5293167"/>
            <a:ext cx="1795200" cy="1036400"/>
          </a:xfrm>
          <a:prstGeom prst="rect">
            <a:avLst/>
          </a:prstGeom>
          <a:noFill/>
          <a:ln>
            <a:noFill/>
          </a:ln>
        </p:spPr>
      </p:sp>
      <p:sp>
        <p:nvSpPr>
          <p:cNvPr id="221" name="Google Shape;221;p22"/>
          <p:cNvSpPr txBox="1">
            <a:spLocks noGrp="1"/>
          </p:cNvSpPr>
          <p:nvPr>
            <p:ph type="subTitle" idx="13"/>
          </p:nvPr>
        </p:nvSpPr>
        <p:spPr>
          <a:xfrm>
            <a:off x="10193640" y="4952650"/>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22" name="Google Shape;222;p22"/>
          <p:cNvSpPr>
            <a:spLocks noGrp="1"/>
          </p:cNvSpPr>
          <p:nvPr>
            <p:ph type="pic" idx="14"/>
          </p:nvPr>
        </p:nvSpPr>
        <p:spPr>
          <a:xfrm>
            <a:off x="10193640" y="3865450"/>
            <a:ext cx="1795200" cy="1036400"/>
          </a:xfrm>
          <a:prstGeom prst="rect">
            <a:avLst/>
          </a:prstGeom>
          <a:noFill/>
          <a:ln>
            <a:noFill/>
          </a:ln>
        </p:spPr>
      </p:sp>
      <p:sp>
        <p:nvSpPr>
          <p:cNvPr id="223" name="Google Shape;223;p22"/>
          <p:cNvSpPr txBox="1">
            <a:spLocks noGrp="1"/>
          </p:cNvSpPr>
          <p:nvPr>
            <p:ph type="subTitle" idx="15"/>
          </p:nvPr>
        </p:nvSpPr>
        <p:spPr>
          <a:xfrm>
            <a:off x="10193640" y="6380367"/>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24" name="Google Shape;224;p22"/>
          <p:cNvSpPr>
            <a:spLocks noGrp="1"/>
          </p:cNvSpPr>
          <p:nvPr>
            <p:ph type="pic" idx="16"/>
          </p:nvPr>
        </p:nvSpPr>
        <p:spPr>
          <a:xfrm>
            <a:off x="10193633" y="5293167"/>
            <a:ext cx="1795200" cy="1036400"/>
          </a:xfrm>
          <a:prstGeom prst="rect">
            <a:avLst/>
          </a:prstGeom>
          <a:noFill/>
          <a:ln>
            <a:noFill/>
          </a:ln>
        </p:spPr>
      </p:sp>
    </p:spTree>
    <p:extLst>
      <p:ext uri="{BB962C8B-B14F-4D97-AF65-F5344CB8AC3E}">
        <p14:creationId xmlns:p14="http://schemas.microsoft.com/office/powerpoint/2010/main" val="3524749991"/>
      </p:ext>
    </p:extLst>
  </p:cSld>
  <p:clrMapOvr>
    <a:masterClrMapping/>
  </p:clrMapOvr>
  <p:extLst>
    <p:ext uri="{DCECCB84-F9BA-43D5-87BE-67443E8EF086}">
      <p15:sldGuideLst xmlns:p15="http://schemas.microsoft.com/office/powerpoint/2012/main">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6.3: Rendering with Key Plan Opt 3">
  <p:cSld name="1.6.3: Rendering with Key Plan Opt 3">
    <p:spTree>
      <p:nvGrpSpPr>
        <p:cNvPr id="1" name="Shape 225"/>
        <p:cNvGrpSpPr/>
        <p:nvPr/>
      </p:nvGrpSpPr>
      <p:grpSpPr>
        <a:xfrm>
          <a:off x="0" y="0"/>
          <a:ext cx="0" cy="0"/>
          <a:chOff x="0" y="0"/>
          <a:chExt cx="0" cy="0"/>
        </a:xfrm>
      </p:grpSpPr>
      <p:sp>
        <p:nvSpPr>
          <p:cNvPr id="226" name="Google Shape;226;p23"/>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27" name="Google Shape;227;p23"/>
          <p:cNvSpPr txBox="1">
            <a:spLocks noGrp="1"/>
          </p:cNvSpPr>
          <p:nvPr>
            <p:ph type="title"/>
          </p:nvPr>
        </p:nvSpPr>
        <p:spPr>
          <a:xfrm>
            <a:off x="203000" y="457200"/>
            <a:ext cx="11785800" cy="508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4500"/>
              <a:buNone/>
              <a:defRPr sz="3000">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228" name="Google Shape;228;p23"/>
          <p:cNvSpPr txBox="1">
            <a:spLocks noGrp="1"/>
          </p:cNvSpPr>
          <p:nvPr>
            <p:ph type="subTitle" idx="1"/>
          </p:nvPr>
        </p:nvSpPr>
        <p:spPr>
          <a:xfrm>
            <a:off x="203000" y="965117"/>
            <a:ext cx="11785800" cy="254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000"/>
              <a:buNone/>
              <a:defRPr sz="1333">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229" name="Google Shape;229;p23"/>
          <p:cNvSpPr>
            <a:spLocks noGrp="1"/>
          </p:cNvSpPr>
          <p:nvPr>
            <p:ph type="pic" idx="2"/>
          </p:nvPr>
        </p:nvSpPr>
        <p:spPr>
          <a:xfrm>
            <a:off x="203000" y="1219167"/>
            <a:ext cx="5791400" cy="5110400"/>
          </a:xfrm>
          <a:prstGeom prst="rect">
            <a:avLst/>
          </a:prstGeom>
          <a:noFill/>
          <a:ln>
            <a:noFill/>
          </a:ln>
        </p:spPr>
      </p:sp>
      <p:sp>
        <p:nvSpPr>
          <p:cNvPr id="230" name="Google Shape;230;p23"/>
          <p:cNvSpPr txBox="1">
            <a:spLocks noGrp="1"/>
          </p:cNvSpPr>
          <p:nvPr>
            <p:ph type="subTitle" idx="3"/>
          </p:nvPr>
        </p:nvSpPr>
        <p:spPr>
          <a:xfrm>
            <a:off x="202992" y="6380367"/>
            <a:ext cx="33560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1" name="Google Shape;231;p23"/>
          <p:cNvSpPr>
            <a:spLocks noGrp="1"/>
          </p:cNvSpPr>
          <p:nvPr>
            <p:ph type="pic" idx="4"/>
          </p:nvPr>
        </p:nvSpPr>
        <p:spPr>
          <a:xfrm>
            <a:off x="6197433" y="1219200"/>
            <a:ext cx="3793200" cy="3675200"/>
          </a:xfrm>
          <a:prstGeom prst="rect">
            <a:avLst/>
          </a:prstGeom>
          <a:noFill/>
          <a:ln>
            <a:noFill/>
          </a:ln>
        </p:spPr>
      </p:sp>
      <p:sp>
        <p:nvSpPr>
          <p:cNvPr id="232" name="Google Shape;232;p23"/>
          <p:cNvSpPr txBox="1">
            <a:spLocks noGrp="1"/>
          </p:cNvSpPr>
          <p:nvPr>
            <p:ph type="subTitle" idx="5"/>
          </p:nvPr>
        </p:nvSpPr>
        <p:spPr>
          <a:xfrm>
            <a:off x="6197433" y="4945133"/>
            <a:ext cx="32308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3" name="Google Shape;233;p23"/>
          <p:cNvSpPr txBox="1">
            <a:spLocks noGrp="1"/>
          </p:cNvSpPr>
          <p:nvPr>
            <p:ph type="subTitle" idx="6"/>
          </p:nvPr>
        </p:nvSpPr>
        <p:spPr>
          <a:xfrm>
            <a:off x="10193640" y="3611542"/>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4" name="Google Shape;234;p23"/>
          <p:cNvSpPr>
            <a:spLocks noGrp="1"/>
          </p:cNvSpPr>
          <p:nvPr>
            <p:ph type="pic" idx="7"/>
          </p:nvPr>
        </p:nvSpPr>
        <p:spPr>
          <a:xfrm>
            <a:off x="10193633" y="2552750"/>
            <a:ext cx="1795200" cy="1008000"/>
          </a:xfrm>
          <a:prstGeom prst="rect">
            <a:avLst/>
          </a:prstGeom>
          <a:noFill/>
          <a:ln>
            <a:noFill/>
          </a:ln>
        </p:spPr>
      </p:sp>
      <p:sp>
        <p:nvSpPr>
          <p:cNvPr id="235" name="Google Shape;235;p23"/>
          <p:cNvSpPr txBox="1">
            <a:spLocks noGrp="1"/>
          </p:cNvSpPr>
          <p:nvPr>
            <p:ph type="subTitle" idx="8"/>
          </p:nvPr>
        </p:nvSpPr>
        <p:spPr>
          <a:xfrm>
            <a:off x="10193640" y="4945133"/>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6" name="Google Shape;236;p23"/>
          <p:cNvSpPr>
            <a:spLocks noGrp="1"/>
          </p:cNvSpPr>
          <p:nvPr>
            <p:ph type="pic" idx="9"/>
          </p:nvPr>
        </p:nvSpPr>
        <p:spPr>
          <a:xfrm>
            <a:off x="10193633" y="3886333"/>
            <a:ext cx="1795200" cy="1008000"/>
          </a:xfrm>
          <a:prstGeom prst="rect">
            <a:avLst/>
          </a:prstGeom>
          <a:noFill/>
          <a:ln>
            <a:noFill/>
          </a:ln>
        </p:spPr>
      </p:sp>
      <p:sp>
        <p:nvSpPr>
          <p:cNvPr id="237" name="Google Shape;237;p23"/>
          <p:cNvSpPr txBox="1">
            <a:spLocks noGrp="1"/>
          </p:cNvSpPr>
          <p:nvPr>
            <p:ph type="subTitle" idx="13"/>
          </p:nvPr>
        </p:nvSpPr>
        <p:spPr>
          <a:xfrm>
            <a:off x="10193673" y="2278000"/>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38" name="Google Shape;238;p23"/>
          <p:cNvSpPr>
            <a:spLocks noGrp="1"/>
          </p:cNvSpPr>
          <p:nvPr>
            <p:ph type="pic" idx="14"/>
          </p:nvPr>
        </p:nvSpPr>
        <p:spPr>
          <a:xfrm>
            <a:off x="10193667" y="1219200"/>
            <a:ext cx="1795200" cy="1008000"/>
          </a:xfrm>
          <a:prstGeom prst="rect">
            <a:avLst/>
          </a:prstGeom>
          <a:noFill/>
          <a:ln>
            <a:noFill/>
          </a:ln>
        </p:spPr>
      </p:sp>
      <p:sp>
        <p:nvSpPr>
          <p:cNvPr id="239" name="Google Shape;239;p23"/>
          <p:cNvSpPr txBox="1">
            <a:spLocks noGrp="1"/>
          </p:cNvSpPr>
          <p:nvPr>
            <p:ph type="subTitle" idx="15"/>
          </p:nvPr>
        </p:nvSpPr>
        <p:spPr>
          <a:xfrm>
            <a:off x="10193707" y="6379467"/>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40" name="Google Shape;240;p23"/>
          <p:cNvSpPr>
            <a:spLocks noGrp="1"/>
          </p:cNvSpPr>
          <p:nvPr>
            <p:ph type="pic" idx="16"/>
          </p:nvPr>
        </p:nvSpPr>
        <p:spPr>
          <a:xfrm>
            <a:off x="10193700" y="5320667"/>
            <a:ext cx="1795200" cy="1008000"/>
          </a:xfrm>
          <a:prstGeom prst="rect">
            <a:avLst/>
          </a:prstGeom>
          <a:noFill/>
          <a:ln>
            <a:noFill/>
          </a:ln>
        </p:spPr>
      </p:sp>
      <p:sp>
        <p:nvSpPr>
          <p:cNvPr id="241" name="Google Shape;241;p23"/>
          <p:cNvSpPr txBox="1">
            <a:spLocks noGrp="1"/>
          </p:cNvSpPr>
          <p:nvPr>
            <p:ph type="subTitle" idx="17"/>
          </p:nvPr>
        </p:nvSpPr>
        <p:spPr>
          <a:xfrm>
            <a:off x="8195540" y="6379433"/>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42" name="Google Shape;242;p23"/>
          <p:cNvSpPr>
            <a:spLocks noGrp="1"/>
          </p:cNvSpPr>
          <p:nvPr>
            <p:ph type="pic" idx="18"/>
          </p:nvPr>
        </p:nvSpPr>
        <p:spPr>
          <a:xfrm>
            <a:off x="8195533" y="5320633"/>
            <a:ext cx="1795200" cy="1008000"/>
          </a:xfrm>
          <a:prstGeom prst="rect">
            <a:avLst/>
          </a:prstGeom>
          <a:noFill/>
          <a:ln>
            <a:noFill/>
          </a:ln>
        </p:spPr>
      </p:sp>
      <p:sp>
        <p:nvSpPr>
          <p:cNvPr id="243" name="Google Shape;243;p23"/>
          <p:cNvSpPr txBox="1">
            <a:spLocks noGrp="1"/>
          </p:cNvSpPr>
          <p:nvPr>
            <p:ph type="subTitle" idx="19"/>
          </p:nvPr>
        </p:nvSpPr>
        <p:spPr>
          <a:xfrm>
            <a:off x="6197407" y="6379517"/>
            <a:ext cx="1795200" cy="102657"/>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000"/>
              <a:buNone/>
              <a:defRPr sz="667">
                <a:solidFill>
                  <a:schemeClr val="dk1"/>
                </a:solidFill>
              </a:defRPr>
            </a:lvl1pPr>
            <a:lvl2pPr lvl="1" rtl="0">
              <a:spcBef>
                <a:spcPts val="0"/>
              </a:spcBef>
              <a:spcAft>
                <a:spcPts val="0"/>
              </a:spcAft>
              <a:buClr>
                <a:schemeClr val="dk1"/>
              </a:buClr>
              <a:buSzPts val="1000"/>
              <a:buNone/>
              <a:defRPr sz="667">
                <a:solidFill>
                  <a:schemeClr val="dk1"/>
                </a:solidFill>
              </a:defRPr>
            </a:lvl2pPr>
            <a:lvl3pPr lvl="2" rtl="0">
              <a:spcBef>
                <a:spcPts val="0"/>
              </a:spcBef>
              <a:spcAft>
                <a:spcPts val="0"/>
              </a:spcAft>
              <a:buClr>
                <a:schemeClr val="dk1"/>
              </a:buClr>
              <a:buSzPts val="1000"/>
              <a:buNone/>
              <a:defRPr sz="667">
                <a:solidFill>
                  <a:schemeClr val="dk1"/>
                </a:solidFill>
              </a:defRPr>
            </a:lvl3pPr>
            <a:lvl4pPr lvl="3" rtl="0">
              <a:spcBef>
                <a:spcPts val="0"/>
              </a:spcBef>
              <a:spcAft>
                <a:spcPts val="0"/>
              </a:spcAft>
              <a:buClr>
                <a:schemeClr val="dk1"/>
              </a:buClr>
              <a:buSzPts val="1000"/>
              <a:buNone/>
              <a:defRPr sz="667">
                <a:solidFill>
                  <a:schemeClr val="dk1"/>
                </a:solidFill>
              </a:defRPr>
            </a:lvl4pPr>
            <a:lvl5pPr lvl="4" rtl="0">
              <a:spcBef>
                <a:spcPts val="0"/>
              </a:spcBef>
              <a:spcAft>
                <a:spcPts val="0"/>
              </a:spcAft>
              <a:buClr>
                <a:schemeClr val="dk1"/>
              </a:buClr>
              <a:buSzPts val="1000"/>
              <a:buNone/>
              <a:defRPr sz="667">
                <a:solidFill>
                  <a:schemeClr val="dk1"/>
                </a:solidFill>
              </a:defRPr>
            </a:lvl5pPr>
            <a:lvl6pPr lvl="5" rtl="0">
              <a:spcBef>
                <a:spcPts val="0"/>
              </a:spcBef>
              <a:spcAft>
                <a:spcPts val="0"/>
              </a:spcAft>
              <a:buClr>
                <a:schemeClr val="dk1"/>
              </a:buClr>
              <a:buSzPts val="1000"/>
              <a:buNone/>
              <a:defRPr sz="667">
                <a:solidFill>
                  <a:schemeClr val="dk1"/>
                </a:solidFill>
              </a:defRPr>
            </a:lvl6pPr>
            <a:lvl7pPr lvl="6" rtl="0">
              <a:spcBef>
                <a:spcPts val="0"/>
              </a:spcBef>
              <a:spcAft>
                <a:spcPts val="0"/>
              </a:spcAft>
              <a:buClr>
                <a:schemeClr val="dk1"/>
              </a:buClr>
              <a:buSzPts val="1000"/>
              <a:buNone/>
              <a:defRPr sz="667">
                <a:solidFill>
                  <a:schemeClr val="dk1"/>
                </a:solidFill>
              </a:defRPr>
            </a:lvl7pPr>
            <a:lvl8pPr lvl="7" rtl="0">
              <a:spcBef>
                <a:spcPts val="0"/>
              </a:spcBef>
              <a:spcAft>
                <a:spcPts val="0"/>
              </a:spcAft>
              <a:buClr>
                <a:schemeClr val="dk1"/>
              </a:buClr>
              <a:buSzPts val="1000"/>
              <a:buNone/>
              <a:defRPr sz="667">
                <a:solidFill>
                  <a:schemeClr val="dk1"/>
                </a:solidFill>
              </a:defRPr>
            </a:lvl8pPr>
            <a:lvl9pPr lvl="8" rtl="0">
              <a:spcBef>
                <a:spcPts val="0"/>
              </a:spcBef>
              <a:spcAft>
                <a:spcPts val="0"/>
              </a:spcAft>
              <a:buClr>
                <a:schemeClr val="dk1"/>
              </a:buClr>
              <a:buSzPts val="1000"/>
              <a:buNone/>
              <a:defRPr sz="667">
                <a:solidFill>
                  <a:schemeClr val="dk1"/>
                </a:solidFill>
              </a:defRPr>
            </a:lvl9pPr>
          </a:lstStyle>
          <a:p>
            <a:endParaRPr/>
          </a:p>
        </p:txBody>
      </p:sp>
      <p:sp>
        <p:nvSpPr>
          <p:cNvPr id="244" name="Google Shape;244;p23"/>
          <p:cNvSpPr>
            <a:spLocks noGrp="1"/>
          </p:cNvSpPr>
          <p:nvPr>
            <p:ph type="pic" idx="20"/>
          </p:nvPr>
        </p:nvSpPr>
        <p:spPr>
          <a:xfrm>
            <a:off x="6197400" y="5320717"/>
            <a:ext cx="1795200" cy="1008000"/>
          </a:xfrm>
          <a:prstGeom prst="rect">
            <a:avLst/>
          </a:prstGeom>
          <a:noFill/>
          <a:ln>
            <a:noFill/>
          </a:ln>
        </p:spPr>
      </p:sp>
    </p:spTree>
    <p:extLst>
      <p:ext uri="{BB962C8B-B14F-4D97-AF65-F5344CB8AC3E}">
        <p14:creationId xmlns:p14="http://schemas.microsoft.com/office/powerpoint/2010/main" val="2604320573"/>
      </p:ext>
    </p:extLst>
  </p:cSld>
  <p:clrMapOvr>
    <a:masterClrMapping/>
  </p:clrMapOvr>
  <p:extLst>
    <p:ext uri="{DCECCB84-F9BA-43D5-87BE-67443E8EF086}">
      <p15:sldGuideLst xmlns:p15="http://schemas.microsoft.com/office/powerpoint/2012/main">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EDDB-1C63-2400-E964-E501CCFD10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8282E2-245D-9020-B4C0-8C8EC25EDEA1}"/>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4" name="Footer Placeholder 3">
            <a:extLst>
              <a:ext uri="{FF2B5EF4-FFF2-40B4-BE49-F238E27FC236}">
                <a16:creationId xmlns:a16="http://schemas.microsoft.com/office/drawing/2014/main" id="{C1343F16-8AA8-9E68-EA07-6FE6FD5EE8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DF2125-56C6-62F0-D038-897155EF3233}"/>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344434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3EEF48-5029-6B51-A371-46151F52360E}"/>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3" name="Footer Placeholder 2">
            <a:extLst>
              <a:ext uri="{FF2B5EF4-FFF2-40B4-BE49-F238E27FC236}">
                <a16:creationId xmlns:a16="http://schemas.microsoft.com/office/drawing/2014/main" id="{D20E6024-DA8B-F829-CCD6-924469AB9D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0669A-37AC-0616-B741-5FAB814B3A43}"/>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261863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3CB9-CFE0-2675-18C3-766F0556D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9649F1-E8FC-C11B-8AA6-C0E113A868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43A74D-BB4D-2FDE-BA93-1F6923B7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5579-6D47-804D-CC35-F525F4505085}"/>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6" name="Footer Placeholder 5">
            <a:extLst>
              <a:ext uri="{FF2B5EF4-FFF2-40B4-BE49-F238E27FC236}">
                <a16:creationId xmlns:a16="http://schemas.microsoft.com/office/drawing/2014/main" id="{C3080B22-A0BD-D6C9-BAFD-5BFB70501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51111-4F8B-0D63-475A-E81BE695ED06}"/>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2751833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DA1C-849C-5D05-3CBF-D96B9946B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0D4F35-F27A-2874-E598-AD5866A6D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0F34D8-462F-CC0E-D329-992A4475A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BFD9AE-4323-C178-36D5-FDBF60146034}"/>
              </a:ext>
            </a:extLst>
          </p:cNvPr>
          <p:cNvSpPr>
            <a:spLocks noGrp="1"/>
          </p:cNvSpPr>
          <p:nvPr>
            <p:ph type="dt" sz="half" idx="10"/>
          </p:nvPr>
        </p:nvSpPr>
        <p:spPr/>
        <p:txBody>
          <a:bodyPr/>
          <a:lstStyle/>
          <a:p>
            <a:fld id="{4EEE7FF5-F4F6-014B-92BF-7B5D2713307E}" type="datetimeFigureOut">
              <a:rPr lang="en-US" smtClean="0"/>
              <a:t>6/6/2023</a:t>
            </a:fld>
            <a:endParaRPr lang="en-US"/>
          </a:p>
        </p:txBody>
      </p:sp>
      <p:sp>
        <p:nvSpPr>
          <p:cNvPr id="6" name="Footer Placeholder 5">
            <a:extLst>
              <a:ext uri="{FF2B5EF4-FFF2-40B4-BE49-F238E27FC236}">
                <a16:creationId xmlns:a16="http://schemas.microsoft.com/office/drawing/2014/main" id="{FA3DD106-B89B-DBF7-13E3-73918B818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310E-0829-A14E-8B23-8CF896603868}"/>
              </a:ext>
            </a:extLst>
          </p:cNvPr>
          <p:cNvSpPr>
            <a:spLocks noGrp="1"/>
          </p:cNvSpPr>
          <p:nvPr>
            <p:ph type="sldNum" sz="quarter" idx="12"/>
          </p:nvPr>
        </p:nvSpPr>
        <p:spPr/>
        <p:txBody>
          <a:bodyPr/>
          <a:lstStyle/>
          <a:p>
            <a:fld id="{44D87612-EFDA-1E44-9C27-4F40CA1A09E1}" type="slidenum">
              <a:rPr lang="en-US" smtClean="0"/>
              <a:t>‹#›</a:t>
            </a:fld>
            <a:endParaRPr lang="en-US"/>
          </a:p>
        </p:txBody>
      </p:sp>
    </p:spTree>
    <p:extLst>
      <p:ext uri="{BB962C8B-B14F-4D97-AF65-F5344CB8AC3E}">
        <p14:creationId xmlns:p14="http://schemas.microsoft.com/office/powerpoint/2010/main" val="424936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jp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2.jp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17762-EC01-0EDF-E87F-999081F0E4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3113C4-143C-38E8-D2CB-B1AD7EEE93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6E0AD-766C-C893-B3AD-C7AEDCA66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E7FF5-F4F6-014B-92BF-7B5D2713307E}" type="datetimeFigureOut">
              <a:rPr lang="en-US" smtClean="0"/>
              <a:t>6/6/2023</a:t>
            </a:fld>
            <a:endParaRPr lang="en-US"/>
          </a:p>
        </p:txBody>
      </p:sp>
      <p:sp>
        <p:nvSpPr>
          <p:cNvPr id="5" name="Footer Placeholder 4">
            <a:extLst>
              <a:ext uri="{FF2B5EF4-FFF2-40B4-BE49-F238E27FC236}">
                <a16:creationId xmlns:a16="http://schemas.microsoft.com/office/drawing/2014/main" id="{9D2229A8-E1EE-999B-4E6C-696D1D128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5CDB83-327D-6D56-D607-471AA6DF6F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87612-EFDA-1E44-9C27-4F40CA1A09E1}" type="slidenum">
              <a:rPr lang="en-US" smtClean="0"/>
              <a:t>‹#›</a:t>
            </a:fld>
            <a:endParaRPr lang="en-US"/>
          </a:p>
        </p:txBody>
      </p:sp>
    </p:spTree>
    <p:extLst>
      <p:ext uri="{BB962C8B-B14F-4D97-AF65-F5344CB8AC3E}">
        <p14:creationId xmlns:p14="http://schemas.microsoft.com/office/powerpoint/2010/main" val="395449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785799" y="6653322"/>
            <a:ext cx="203000" cy="102657"/>
          </a:xfrm>
          <a:prstGeom prst="rect">
            <a:avLst/>
          </a:prstGeom>
          <a:noFill/>
          <a:ln>
            <a:noFill/>
          </a:ln>
        </p:spPr>
        <p:txBody>
          <a:bodyPr spcFirstLastPara="1" wrap="square" lIns="0" tIns="0" rIns="0" bIns="0" anchor="ctr" anchorCtr="0">
            <a:spAutoFit/>
          </a:bodyPr>
          <a:lstStyle>
            <a:lvl1pPr lvl="0" algn="r" rtl="0">
              <a:buNone/>
              <a:defRPr sz="667">
                <a:solidFill>
                  <a:schemeClr val="dk2"/>
                </a:solidFill>
              </a:defRPr>
            </a:lvl1pPr>
            <a:lvl2pPr lvl="1" algn="r" rtl="0">
              <a:buNone/>
              <a:defRPr sz="667">
                <a:solidFill>
                  <a:schemeClr val="dk2"/>
                </a:solidFill>
              </a:defRPr>
            </a:lvl2pPr>
            <a:lvl3pPr lvl="2" algn="r" rtl="0">
              <a:buNone/>
              <a:defRPr sz="667">
                <a:solidFill>
                  <a:schemeClr val="dk2"/>
                </a:solidFill>
              </a:defRPr>
            </a:lvl3pPr>
            <a:lvl4pPr lvl="3" algn="r" rtl="0">
              <a:buNone/>
              <a:defRPr sz="667">
                <a:solidFill>
                  <a:schemeClr val="dk2"/>
                </a:solidFill>
              </a:defRPr>
            </a:lvl4pPr>
            <a:lvl5pPr lvl="4" algn="r" rtl="0">
              <a:buNone/>
              <a:defRPr sz="667">
                <a:solidFill>
                  <a:schemeClr val="dk2"/>
                </a:solidFill>
              </a:defRPr>
            </a:lvl5pPr>
            <a:lvl6pPr lvl="5" algn="r" rtl="0">
              <a:buNone/>
              <a:defRPr sz="667">
                <a:solidFill>
                  <a:schemeClr val="dk2"/>
                </a:solidFill>
              </a:defRPr>
            </a:lvl6pPr>
            <a:lvl7pPr lvl="6" algn="r" rtl="0">
              <a:buNone/>
              <a:defRPr sz="667">
                <a:solidFill>
                  <a:schemeClr val="dk2"/>
                </a:solidFill>
              </a:defRPr>
            </a:lvl7pPr>
            <a:lvl8pPr lvl="7" algn="r" rtl="0">
              <a:buNone/>
              <a:defRPr sz="667">
                <a:solidFill>
                  <a:schemeClr val="dk2"/>
                </a:solidFill>
              </a:defRPr>
            </a:lvl8pPr>
            <a:lvl9pPr lvl="8" algn="r" rtl="0">
              <a:buNone/>
              <a:defRPr sz="667">
                <a:solidFill>
                  <a:schemeClr val="dk2"/>
                </a:solidFill>
              </a:defRPr>
            </a:lvl9pPr>
          </a:lstStyle>
          <a:p>
            <a:fld id="{00000000-1234-1234-1234-123412341234}" type="slidenum">
              <a:rPr lang="en" smtClean="0"/>
              <a:pPr/>
              <a:t>‹#›</a:t>
            </a:fld>
            <a:endParaRPr lang="en"/>
          </a:p>
        </p:txBody>
      </p:sp>
      <p:pic>
        <p:nvPicPr>
          <p:cNvPr id="7" name="Google Shape;7;p1"/>
          <p:cNvPicPr preferRelativeResize="0"/>
          <p:nvPr/>
        </p:nvPicPr>
        <p:blipFill>
          <a:blip r:embed="rId23">
            <a:alphaModFix/>
          </a:blip>
          <a:stretch>
            <a:fillRect/>
          </a:stretch>
        </p:blipFill>
        <p:spPr>
          <a:xfrm>
            <a:off x="203200" y="6676992"/>
            <a:ext cx="310600" cy="86117"/>
          </a:xfrm>
          <a:prstGeom prst="rect">
            <a:avLst/>
          </a:prstGeom>
          <a:noFill/>
          <a:ln>
            <a:noFill/>
          </a:ln>
        </p:spPr>
      </p:pic>
      <p:sp>
        <p:nvSpPr>
          <p:cNvPr id="8" name="Google Shape;8;p1"/>
          <p:cNvSpPr txBox="1"/>
          <p:nvPr/>
        </p:nvSpPr>
        <p:spPr>
          <a:xfrm>
            <a:off x="4216450" y="6653339"/>
            <a:ext cx="3759200" cy="102657"/>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667">
                <a:solidFill>
                  <a:schemeClr val="dk2"/>
                </a:solidFill>
              </a:rPr>
              <a:t>MBTA Communities Technical Assistance</a:t>
            </a:r>
            <a:endParaRPr sz="667">
              <a:solidFill>
                <a:schemeClr val="dk2"/>
              </a:solidFill>
            </a:endParaRPr>
          </a:p>
        </p:txBody>
      </p:sp>
      <p:sp>
        <p:nvSpPr>
          <p:cNvPr id="9" name="Google Shape;9;p1"/>
          <p:cNvSpPr/>
          <p:nvPr/>
        </p:nvSpPr>
        <p:spPr>
          <a:xfrm>
            <a:off x="203259" y="6601367"/>
            <a:ext cx="11785600" cy="6000"/>
          </a:xfrm>
          <a:prstGeom prst="rect">
            <a:avLst/>
          </a:prstGeom>
          <a:solidFill>
            <a:schemeClr val="dk1"/>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1200"/>
          </a:p>
        </p:txBody>
      </p:sp>
      <p:sp>
        <p:nvSpPr>
          <p:cNvPr id="10" name="Google Shape;10;p1"/>
          <p:cNvSpPr txBox="1"/>
          <p:nvPr/>
        </p:nvSpPr>
        <p:spPr>
          <a:xfrm>
            <a:off x="203200" y="152400"/>
            <a:ext cx="4182200" cy="10265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67">
                <a:solidFill>
                  <a:schemeClr val="dk2"/>
                </a:solidFill>
              </a:rPr>
              <a:t>Lincoln</a:t>
            </a:r>
            <a:endParaRPr sz="667">
              <a:solidFill>
                <a:schemeClr val="dk2"/>
              </a:solidFill>
            </a:endParaRPr>
          </a:p>
        </p:txBody>
      </p:sp>
      <p:sp>
        <p:nvSpPr>
          <p:cNvPr id="11" name="Google Shape;11;p1"/>
          <p:cNvSpPr txBox="1"/>
          <p:nvPr/>
        </p:nvSpPr>
        <p:spPr>
          <a:xfrm>
            <a:off x="9957000" y="6653339"/>
            <a:ext cx="1828800" cy="102657"/>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667">
                <a:solidFill>
                  <a:schemeClr val="dk2"/>
                </a:solidFill>
              </a:rPr>
              <a:t>March 16, 2023</a:t>
            </a:r>
            <a:endParaRPr sz="667">
              <a:solidFill>
                <a:schemeClr val="dk2"/>
              </a:solidFill>
            </a:endParaRPr>
          </a:p>
        </p:txBody>
      </p:sp>
      <p:pic>
        <p:nvPicPr>
          <p:cNvPr id="12" name="Google Shape;12;p1"/>
          <p:cNvPicPr preferRelativeResize="0"/>
          <p:nvPr/>
        </p:nvPicPr>
        <p:blipFill>
          <a:blip r:embed="rId24">
            <a:alphaModFix/>
          </a:blip>
          <a:stretch>
            <a:fillRect/>
          </a:stretch>
        </p:blipFill>
        <p:spPr>
          <a:xfrm>
            <a:off x="642283" y="6635741"/>
            <a:ext cx="203000" cy="203000"/>
          </a:xfrm>
          <a:prstGeom prst="rect">
            <a:avLst/>
          </a:prstGeom>
          <a:noFill/>
          <a:ln>
            <a:noFill/>
          </a:ln>
        </p:spPr>
      </p:pic>
      <p:sp>
        <p:nvSpPr>
          <p:cNvPr id="13" name="Google Shape;13;p1"/>
          <p:cNvSpPr txBox="1"/>
          <p:nvPr/>
        </p:nvSpPr>
        <p:spPr>
          <a:xfrm>
            <a:off x="845283" y="6601367"/>
            <a:ext cx="1933000" cy="256600"/>
          </a:xfrm>
          <a:prstGeom prst="rect">
            <a:avLst/>
          </a:prstGeom>
          <a:noFill/>
          <a:ln>
            <a:noFill/>
          </a:ln>
        </p:spPr>
        <p:txBody>
          <a:bodyPr spcFirstLastPara="1" wrap="square" lIns="60950" tIns="60950" rIns="60950" bIns="60950" anchor="ctr" anchorCtr="0">
            <a:noAutofit/>
          </a:bodyPr>
          <a:lstStyle/>
          <a:p>
            <a:pPr marL="0" lvl="0" indent="0" algn="l" rtl="0">
              <a:spcBef>
                <a:spcPts val="0"/>
              </a:spcBef>
              <a:spcAft>
                <a:spcPts val="0"/>
              </a:spcAft>
              <a:buNone/>
            </a:pPr>
            <a:r>
              <a:rPr lang="en" sz="800" i="1"/>
              <a:t>Town of Lincoln</a:t>
            </a:r>
            <a:endParaRPr sz="800" i="1"/>
          </a:p>
        </p:txBody>
      </p:sp>
    </p:spTree>
    <p:extLst>
      <p:ext uri="{BB962C8B-B14F-4D97-AF65-F5344CB8AC3E}">
        <p14:creationId xmlns:p14="http://schemas.microsoft.com/office/powerpoint/2010/main" val="406100292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2">
          <p15:clr>
            <a:schemeClr val="dk2"/>
          </p15:clr>
        </p15:guide>
        <p15:guide id="2" pos="11328">
          <p15:clr>
            <a:schemeClr val="dk2"/>
          </p15:clr>
        </p15:guide>
        <p15:guide id="3" pos="5760">
          <p15:clr>
            <a:schemeClr val="dk2"/>
          </p15:clr>
        </p15:guide>
        <p15:guide id="4" orient="horz" pos="6192">
          <p15:clr>
            <a:schemeClr val="dk2"/>
          </p15:clr>
        </p15:guide>
        <p15:guide id="5" orient="horz" pos="432">
          <p15:clr>
            <a:schemeClr val="dk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785799" y="6653322"/>
            <a:ext cx="203000" cy="102657"/>
          </a:xfrm>
          <a:prstGeom prst="rect">
            <a:avLst/>
          </a:prstGeom>
          <a:noFill/>
          <a:ln>
            <a:noFill/>
          </a:ln>
        </p:spPr>
        <p:txBody>
          <a:bodyPr spcFirstLastPara="1" wrap="square" lIns="0" tIns="0" rIns="0" bIns="0" anchor="ctr" anchorCtr="0">
            <a:spAutoFit/>
          </a:bodyPr>
          <a:lstStyle>
            <a:lvl1pPr lvl="0" algn="r" rtl="0">
              <a:buNone/>
              <a:defRPr sz="667">
                <a:solidFill>
                  <a:schemeClr val="dk2"/>
                </a:solidFill>
              </a:defRPr>
            </a:lvl1pPr>
            <a:lvl2pPr lvl="1" algn="r" rtl="0">
              <a:buNone/>
              <a:defRPr sz="667">
                <a:solidFill>
                  <a:schemeClr val="dk2"/>
                </a:solidFill>
              </a:defRPr>
            </a:lvl2pPr>
            <a:lvl3pPr lvl="2" algn="r" rtl="0">
              <a:buNone/>
              <a:defRPr sz="667">
                <a:solidFill>
                  <a:schemeClr val="dk2"/>
                </a:solidFill>
              </a:defRPr>
            </a:lvl3pPr>
            <a:lvl4pPr lvl="3" algn="r" rtl="0">
              <a:buNone/>
              <a:defRPr sz="667">
                <a:solidFill>
                  <a:schemeClr val="dk2"/>
                </a:solidFill>
              </a:defRPr>
            </a:lvl4pPr>
            <a:lvl5pPr lvl="4" algn="r" rtl="0">
              <a:buNone/>
              <a:defRPr sz="667">
                <a:solidFill>
                  <a:schemeClr val="dk2"/>
                </a:solidFill>
              </a:defRPr>
            </a:lvl5pPr>
            <a:lvl6pPr lvl="5" algn="r" rtl="0">
              <a:buNone/>
              <a:defRPr sz="667">
                <a:solidFill>
                  <a:schemeClr val="dk2"/>
                </a:solidFill>
              </a:defRPr>
            </a:lvl6pPr>
            <a:lvl7pPr lvl="6" algn="r" rtl="0">
              <a:buNone/>
              <a:defRPr sz="667">
                <a:solidFill>
                  <a:schemeClr val="dk2"/>
                </a:solidFill>
              </a:defRPr>
            </a:lvl7pPr>
            <a:lvl8pPr lvl="7" algn="r" rtl="0">
              <a:buNone/>
              <a:defRPr sz="667">
                <a:solidFill>
                  <a:schemeClr val="dk2"/>
                </a:solidFill>
              </a:defRPr>
            </a:lvl8pPr>
            <a:lvl9pPr lvl="8" algn="r" rtl="0">
              <a:buNone/>
              <a:defRPr sz="667">
                <a:solidFill>
                  <a:schemeClr val="dk2"/>
                </a:solidFill>
              </a:defRPr>
            </a:lvl9pPr>
          </a:lstStyle>
          <a:p>
            <a:fld id="{00000000-1234-1234-1234-123412341234}" type="slidenum">
              <a:rPr lang="en" smtClean="0"/>
              <a:pPr/>
              <a:t>‹#›</a:t>
            </a:fld>
            <a:endParaRPr lang="en"/>
          </a:p>
        </p:txBody>
      </p:sp>
      <p:pic>
        <p:nvPicPr>
          <p:cNvPr id="7" name="Google Shape;7;p1"/>
          <p:cNvPicPr preferRelativeResize="0"/>
          <p:nvPr/>
        </p:nvPicPr>
        <p:blipFill>
          <a:blip r:embed="rId24">
            <a:alphaModFix/>
          </a:blip>
          <a:stretch>
            <a:fillRect/>
          </a:stretch>
        </p:blipFill>
        <p:spPr>
          <a:xfrm>
            <a:off x="203200" y="6676992"/>
            <a:ext cx="310600" cy="86117"/>
          </a:xfrm>
          <a:prstGeom prst="rect">
            <a:avLst/>
          </a:prstGeom>
          <a:noFill/>
          <a:ln>
            <a:noFill/>
          </a:ln>
        </p:spPr>
      </p:pic>
      <p:sp>
        <p:nvSpPr>
          <p:cNvPr id="8" name="Google Shape;8;p1"/>
          <p:cNvSpPr txBox="1"/>
          <p:nvPr/>
        </p:nvSpPr>
        <p:spPr>
          <a:xfrm>
            <a:off x="4216450" y="6653339"/>
            <a:ext cx="3759200" cy="102657"/>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667">
                <a:solidFill>
                  <a:schemeClr val="dk2"/>
                </a:solidFill>
              </a:rPr>
              <a:t>MBTA Communities Technical Assistance</a:t>
            </a:r>
            <a:endParaRPr sz="667">
              <a:solidFill>
                <a:schemeClr val="dk2"/>
              </a:solidFill>
            </a:endParaRPr>
          </a:p>
        </p:txBody>
      </p:sp>
      <p:sp>
        <p:nvSpPr>
          <p:cNvPr id="9" name="Google Shape;9;p1"/>
          <p:cNvSpPr/>
          <p:nvPr/>
        </p:nvSpPr>
        <p:spPr>
          <a:xfrm>
            <a:off x="203259" y="6601367"/>
            <a:ext cx="11785600" cy="6000"/>
          </a:xfrm>
          <a:prstGeom prst="rect">
            <a:avLst/>
          </a:prstGeom>
          <a:solidFill>
            <a:schemeClr val="dk1"/>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1200"/>
          </a:p>
        </p:txBody>
      </p:sp>
      <p:sp>
        <p:nvSpPr>
          <p:cNvPr id="10" name="Google Shape;10;p1"/>
          <p:cNvSpPr txBox="1"/>
          <p:nvPr/>
        </p:nvSpPr>
        <p:spPr>
          <a:xfrm>
            <a:off x="203200" y="152400"/>
            <a:ext cx="4182200" cy="10265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67">
                <a:solidFill>
                  <a:schemeClr val="dk2"/>
                </a:solidFill>
              </a:rPr>
              <a:t>Lincoln</a:t>
            </a:r>
            <a:endParaRPr sz="667">
              <a:solidFill>
                <a:schemeClr val="dk2"/>
              </a:solidFill>
            </a:endParaRPr>
          </a:p>
        </p:txBody>
      </p:sp>
      <p:sp>
        <p:nvSpPr>
          <p:cNvPr id="11" name="Google Shape;11;p1"/>
          <p:cNvSpPr txBox="1"/>
          <p:nvPr/>
        </p:nvSpPr>
        <p:spPr>
          <a:xfrm>
            <a:off x="9957000" y="6653339"/>
            <a:ext cx="1828800" cy="102657"/>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667">
                <a:solidFill>
                  <a:schemeClr val="dk2"/>
                </a:solidFill>
              </a:rPr>
              <a:t>May 2, 2023</a:t>
            </a:r>
            <a:endParaRPr sz="667">
              <a:solidFill>
                <a:schemeClr val="dk2"/>
              </a:solidFill>
            </a:endParaRPr>
          </a:p>
        </p:txBody>
      </p:sp>
      <p:pic>
        <p:nvPicPr>
          <p:cNvPr id="12" name="Google Shape;12;p1"/>
          <p:cNvPicPr preferRelativeResize="0"/>
          <p:nvPr/>
        </p:nvPicPr>
        <p:blipFill>
          <a:blip r:embed="rId25">
            <a:alphaModFix/>
          </a:blip>
          <a:stretch>
            <a:fillRect/>
          </a:stretch>
        </p:blipFill>
        <p:spPr>
          <a:xfrm>
            <a:off x="642283" y="6635741"/>
            <a:ext cx="203000" cy="203000"/>
          </a:xfrm>
          <a:prstGeom prst="rect">
            <a:avLst/>
          </a:prstGeom>
          <a:noFill/>
          <a:ln>
            <a:noFill/>
          </a:ln>
        </p:spPr>
      </p:pic>
      <p:sp>
        <p:nvSpPr>
          <p:cNvPr id="13" name="Google Shape;13;p1"/>
          <p:cNvSpPr txBox="1"/>
          <p:nvPr/>
        </p:nvSpPr>
        <p:spPr>
          <a:xfrm>
            <a:off x="845283" y="6601367"/>
            <a:ext cx="1933000" cy="256600"/>
          </a:xfrm>
          <a:prstGeom prst="rect">
            <a:avLst/>
          </a:prstGeom>
          <a:noFill/>
          <a:ln>
            <a:noFill/>
          </a:ln>
        </p:spPr>
        <p:txBody>
          <a:bodyPr spcFirstLastPara="1" wrap="square" lIns="60950" tIns="60950" rIns="60950" bIns="60950" anchor="ctr" anchorCtr="0">
            <a:noAutofit/>
          </a:bodyPr>
          <a:lstStyle/>
          <a:p>
            <a:pPr marL="0" lvl="0" indent="0" algn="l" rtl="0">
              <a:spcBef>
                <a:spcPts val="0"/>
              </a:spcBef>
              <a:spcAft>
                <a:spcPts val="0"/>
              </a:spcAft>
              <a:buNone/>
            </a:pPr>
            <a:r>
              <a:rPr lang="en" sz="800" i="1"/>
              <a:t>Town of Lincoln</a:t>
            </a:r>
            <a:endParaRPr sz="800" i="1"/>
          </a:p>
        </p:txBody>
      </p:sp>
    </p:spTree>
    <p:extLst>
      <p:ext uri="{BB962C8B-B14F-4D97-AF65-F5344CB8AC3E}">
        <p14:creationId xmlns:p14="http://schemas.microsoft.com/office/powerpoint/2010/main" val="2436456176"/>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2">
          <p15:clr>
            <a:schemeClr val="dk2"/>
          </p15:clr>
        </p15:guide>
        <p15:guide id="2" pos="11328">
          <p15:clr>
            <a:schemeClr val="dk2"/>
          </p15:clr>
        </p15:guide>
        <p15:guide id="3" pos="5760">
          <p15:clr>
            <a:schemeClr val="dk2"/>
          </p15:clr>
        </p15:guide>
        <p15:guide id="4" orient="horz" pos="6192">
          <p15:clr>
            <a:schemeClr val="dk2"/>
          </p15:clr>
        </p15:guide>
        <p15:guide id="5" orient="horz" pos="432">
          <p15:clr>
            <a:schemeClr val="dk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1A_0.xml"/><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109_5C088E5F.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19_0.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F1E025-07AE-4165-79AC-024816ABCBB9}"/>
              </a:ext>
            </a:extLst>
          </p:cNvPr>
          <p:cNvPicPr>
            <a:picLocks noChangeAspect="1"/>
          </p:cNvPicPr>
          <p:nvPr/>
        </p:nvPicPr>
        <p:blipFill rotWithShape="1">
          <a:blip r:embed="rId2"/>
          <a:srcRect t="8159" b="16841"/>
          <a:stretch/>
        </p:blipFill>
        <p:spPr>
          <a:xfrm>
            <a:off x="20" y="-22"/>
            <a:ext cx="12191977" cy="6858022"/>
          </a:xfrm>
          <a:prstGeom prst="rect">
            <a:avLst/>
          </a:prstGeom>
        </p:spPr>
      </p:pic>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1606C-B3D6-966B-0F0D-3D6B20502653}"/>
              </a:ext>
            </a:extLst>
          </p:cNvPr>
          <p:cNvSpPr>
            <a:spLocks noGrp="1"/>
          </p:cNvSpPr>
          <p:nvPr>
            <p:ph type="ctrTitle"/>
          </p:nvPr>
        </p:nvSpPr>
        <p:spPr>
          <a:xfrm>
            <a:off x="199665" y="471770"/>
            <a:ext cx="8221959" cy="1663496"/>
          </a:xfrm>
        </p:spPr>
        <p:txBody>
          <a:bodyPr vert="horz" lIns="91440" tIns="45720" rIns="91440" bIns="45720" rtlCol="0" anchor="t">
            <a:normAutofit/>
          </a:bodyPr>
          <a:lstStyle/>
          <a:p>
            <a:pPr algn="l"/>
            <a:r>
              <a:rPr lang="en-US" sz="5200" b="1" kern="1200" spc="-50" baseline="0" dirty="0">
                <a:ln>
                  <a:solidFill>
                    <a:srgbClr val="521B93"/>
                  </a:solidFill>
                </a:ln>
                <a:solidFill>
                  <a:srgbClr val="FFFFFF"/>
                </a:solidFill>
                <a:latin typeface="Arial Nova" panose="020B0504020202020204" pitchFamily="34" charset="0"/>
              </a:rPr>
              <a:t>The Housing Choice Act – Lincoln’s Path Forward</a:t>
            </a:r>
          </a:p>
        </p:txBody>
      </p:sp>
      <p:sp>
        <p:nvSpPr>
          <p:cNvPr id="3" name="Subtitle 2">
            <a:extLst>
              <a:ext uri="{FF2B5EF4-FFF2-40B4-BE49-F238E27FC236}">
                <a16:creationId xmlns:a16="http://schemas.microsoft.com/office/drawing/2014/main" id="{EB91697D-89D3-2459-2537-73A8C316886D}"/>
              </a:ext>
            </a:extLst>
          </p:cNvPr>
          <p:cNvSpPr>
            <a:spLocks noGrp="1"/>
          </p:cNvSpPr>
          <p:nvPr>
            <p:ph type="subTitle" idx="1"/>
          </p:nvPr>
        </p:nvSpPr>
        <p:spPr>
          <a:xfrm>
            <a:off x="508384" y="4986683"/>
            <a:ext cx="10038389" cy="1663497"/>
          </a:xfrm>
        </p:spPr>
        <p:txBody>
          <a:bodyPr vert="horz" lIns="91440" tIns="45720" rIns="91440" bIns="45720" rtlCol="0" anchor="ctr">
            <a:noAutofit/>
          </a:bodyPr>
          <a:lstStyle/>
          <a:p>
            <a:pPr algn="l">
              <a:spcAft>
                <a:spcPts val="900"/>
              </a:spcAft>
            </a:pPr>
            <a:r>
              <a:rPr lang="en-US" sz="4000" b="1" dirty="0">
                <a:ln>
                  <a:solidFill>
                    <a:srgbClr val="521B93"/>
                  </a:solidFill>
                </a:ln>
                <a:solidFill>
                  <a:srgbClr val="FFFFFF"/>
                </a:solidFill>
                <a:latin typeface="Arial Nova" panose="020B0504020202020204" pitchFamily="34" charset="0"/>
              </a:rPr>
              <a:t>Multi-Board Meeting</a:t>
            </a:r>
          </a:p>
          <a:p>
            <a:pPr algn="l">
              <a:spcAft>
                <a:spcPts val="900"/>
              </a:spcAft>
            </a:pPr>
            <a:r>
              <a:rPr lang="en-US" sz="4000" b="1" i="1" dirty="0">
                <a:ln>
                  <a:solidFill>
                    <a:srgbClr val="521B93"/>
                  </a:solidFill>
                </a:ln>
                <a:solidFill>
                  <a:srgbClr val="FFFFFF"/>
                </a:solidFill>
                <a:latin typeface="Arial Nova" panose="020B0504020202020204" pitchFamily="34" charset="0"/>
              </a:rPr>
              <a:t>Tuesday, June 6, 2023</a:t>
            </a:r>
          </a:p>
        </p:txBody>
      </p:sp>
      <p:sp>
        <p:nvSpPr>
          <p:cNvPr id="15" name="Rectangle 1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200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2" name="Google Shape;394;p33">
            <a:extLst>
              <a:ext uri="{FF2B5EF4-FFF2-40B4-BE49-F238E27FC236}">
                <a16:creationId xmlns:a16="http://schemas.microsoft.com/office/drawing/2014/main" id="{4A344F1E-6172-04CE-1212-CE644701A208}"/>
              </a:ext>
            </a:extLst>
          </p:cNvPr>
          <p:cNvPicPr preferRelativeResize="0"/>
          <p:nvPr/>
        </p:nvPicPr>
        <p:blipFill>
          <a:blip r:embed="rId3">
            <a:alphaModFix amt="35000"/>
          </a:blip>
          <a:stretch>
            <a:fillRect/>
          </a:stretch>
        </p:blipFill>
        <p:spPr>
          <a:xfrm>
            <a:off x="1" y="-1"/>
            <a:ext cx="12191971" cy="6553567"/>
          </a:xfrm>
          <a:prstGeom prst="rect">
            <a:avLst/>
          </a:prstGeom>
          <a:noFill/>
          <a:ln>
            <a:noFill/>
          </a:ln>
        </p:spPr>
      </p:pic>
      <p:sp>
        <p:nvSpPr>
          <p:cNvPr id="389" name="Google Shape;389;p32"/>
          <p:cNvSpPr txBox="1">
            <a:spLocks noGrp="1"/>
          </p:cNvSpPr>
          <p:nvPr>
            <p:ph type="sldNum" idx="12"/>
          </p:nvPr>
        </p:nvSpPr>
        <p:spPr>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10</a:t>
            </a:fld>
            <a:endParaRPr kern="0">
              <a:solidFill>
                <a:srgbClr val="999999"/>
              </a:solidFill>
              <a:latin typeface="Arial"/>
              <a:cs typeface="Arial"/>
              <a:sym typeface="Arial"/>
            </a:endParaRPr>
          </a:p>
        </p:txBody>
      </p:sp>
      <p:sp>
        <p:nvSpPr>
          <p:cNvPr id="387" name="Google Shape;387;p32"/>
          <p:cNvSpPr txBox="1">
            <a:spLocks noGrp="1"/>
          </p:cNvSpPr>
          <p:nvPr>
            <p:ph type="subTitle" idx="1"/>
          </p:nvPr>
        </p:nvSpPr>
        <p:spPr>
          <a:xfrm>
            <a:off x="609599" y="1556051"/>
            <a:ext cx="11379200" cy="430887"/>
          </a:xfrm>
          <a:prstGeom prst="rect">
            <a:avLst/>
          </a:prstGeom>
        </p:spPr>
        <p:txBody>
          <a:bodyPr spcFirstLastPara="1" wrap="square" lIns="0" tIns="0" rIns="0" bIns="0" anchor="t" anchorCtr="0">
            <a:spAutoFit/>
          </a:bodyPr>
          <a:lstStyle/>
          <a:p>
            <a:r>
              <a:rPr lang="en" sz="2800" dirty="0">
                <a:latin typeface="Arial Nova" panose="020B0504020202020204" pitchFamily="34" charset="0"/>
              </a:rPr>
              <a:t>Calculating developable station area and gross density</a:t>
            </a:r>
            <a:endParaRPr sz="2800" dirty="0">
              <a:latin typeface="Arial Nova" panose="020B0504020202020204" pitchFamily="34" charset="0"/>
            </a:endParaRPr>
          </a:p>
        </p:txBody>
      </p:sp>
      <p:sp>
        <p:nvSpPr>
          <p:cNvPr id="388" name="Google Shape;388;p32"/>
          <p:cNvSpPr txBox="1">
            <a:spLocks noGrp="1"/>
          </p:cNvSpPr>
          <p:nvPr>
            <p:ph type="title"/>
          </p:nvPr>
        </p:nvSpPr>
        <p:spPr>
          <a:xfrm>
            <a:off x="609599" y="779188"/>
            <a:ext cx="11379200" cy="677108"/>
          </a:xfrm>
          <a:prstGeom prst="rect">
            <a:avLst/>
          </a:prstGeom>
        </p:spPr>
        <p:txBody>
          <a:bodyPr spcFirstLastPara="1" wrap="square" lIns="0" tIns="0" rIns="0" bIns="0" anchor="t" anchorCtr="0">
            <a:spAutoFit/>
          </a:bodyPr>
          <a:lstStyle/>
          <a:p>
            <a:r>
              <a:rPr lang="en" sz="4400" b="1" dirty="0">
                <a:solidFill>
                  <a:srgbClr val="521B93"/>
                </a:solidFill>
                <a:latin typeface="Arial Nova Cond" panose="020B0506020202020204" pitchFamily="34" charset="0"/>
              </a:rPr>
              <a:t>Key Calculations</a:t>
            </a:r>
            <a:endParaRPr sz="4400" b="1" dirty="0">
              <a:solidFill>
                <a:srgbClr val="521B93"/>
              </a:solidFill>
              <a:latin typeface="Arial Nova Cond" panose="020B0506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33"/>
          <p:cNvPicPr preferRelativeResize="0"/>
          <p:nvPr/>
        </p:nvPicPr>
        <p:blipFill>
          <a:blip r:embed="rId3">
            <a:alphaModFix/>
          </a:blip>
          <a:stretch>
            <a:fillRect/>
          </a:stretch>
        </p:blipFill>
        <p:spPr>
          <a:xfrm>
            <a:off x="1" y="-304433"/>
            <a:ext cx="12191971" cy="6858000"/>
          </a:xfrm>
          <a:prstGeom prst="rect">
            <a:avLst/>
          </a:prstGeom>
          <a:noFill/>
          <a:ln>
            <a:noFill/>
          </a:ln>
        </p:spPr>
      </p:pic>
      <p:sp>
        <p:nvSpPr>
          <p:cNvPr id="395" name="Google Shape;395;p33"/>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11</a:t>
            </a:fld>
            <a:endParaRPr kern="0">
              <a:solidFill>
                <a:srgbClr val="999999"/>
              </a:solidFill>
              <a:latin typeface="Arial"/>
              <a:cs typeface="Arial"/>
              <a:sym typeface="Arial"/>
            </a:endParaRPr>
          </a:p>
        </p:txBody>
      </p:sp>
      <p:sp>
        <p:nvSpPr>
          <p:cNvPr id="396" name="Google Shape;396;p33"/>
          <p:cNvSpPr txBox="1">
            <a:spLocks noGrp="1"/>
          </p:cNvSpPr>
          <p:nvPr>
            <p:ph type="title"/>
          </p:nvPr>
        </p:nvSpPr>
        <p:spPr>
          <a:xfrm>
            <a:off x="203000" y="457200"/>
            <a:ext cx="5893000" cy="636160"/>
          </a:xfrm>
          <a:prstGeom prst="rect">
            <a:avLst/>
          </a:prstGeom>
        </p:spPr>
        <p:txBody>
          <a:bodyPr spcFirstLastPara="1" wrap="square" lIns="0" tIns="0" rIns="0" bIns="0" anchor="t" anchorCtr="0">
            <a:noAutofit/>
          </a:bodyPr>
          <a:lstStyle/>
          <a:p>
            <a:pPr algn="ctr"/>
            <a:r>
              <a:rPr lang="en" sz="4400" b="1" dirty="0">
                <a:solidFill>
                  <a:schemeClr val="lt1"/>
                </a:solidFill>
                <a:highlight>
                  <a:srgbClr val="80276C"/>
                </a:highlight>
                <a:latin typeface="Arial Nova Cond" panose="020B0506020202020204" pitchFamily="34" charset="0"/>
              </a:rPr>
              <a:t>Developable Station Area</a:t>
            </a:r>
            <a:endParaRPr sz="4400" b="1" dirty="0">
              <a:solidFill>
                <a:schemeClr val="lt1"/>
              </a:solidFill>
              <a:highlight>
                <a:srgbClr val="80276C"/>
              </a:highlight>
              <a:latin typeface="Arial Nova Cond" panose="020B0506020202020204" pitchFamily="34" charset="0"/>
            </a:endParaRPr>
          </a:p>
        </p:txBody>
      </p:sp>
      <p:sp>
        <p:nvSpPr>
          <p:cNvPr id="397" name="Google Shape;397;p33"/>
          <p:cNvSpPr txBox="1">
            <a:spLocks noGrp="1"/>
          </p:cNvSpPr>
          <p:nvPr>
            <p:ph type="body" idx="2"/>
          </p:nvPr>
        </p:nvSpPr>
        <p:spPr>
          <a:xfrm>
            <a:off x="1117600" y="1524017"/>
            <a:ext cx="4978400" cy="2769989"/>
          </a:xfrm>
          <a:prstGeom prst="rect">
            <a:avLst/>
          </a:prstGeom>
          <a:solidFill>
            <a:srgbClr val="80276C"/>
          </a:solidFill>
        </p:spPr>
        <p:txBody>
          <a:bodyPr spcFirstLastPara="1" wrap="square" lIns="0" tIns="0" rIns="0" bIns="0" anchor="t" anchorCtr="0">
            <a:spAutoFit/>
          </a:bodyPr>
          <a:lstStyle/>
          <a:p>
            <a:pPr marL="389469" indent="-342900">
              <a:buClr>
                <a:schemeClr val="lt1"/>
              </a:buClr>
              <a:buSzPct val="125000"/>
              <a:buFont typeface="+mj-lt"/>
              <a:buAutoNum type="arabicPeriod"/>
            </a:pPr>
            <a:r>
              <a:rPr lang="en" sz="1800" dirty="0">
                <a:solidFill>
                  <a:schemeClr val="lt1"/>
                </a:solidFill>
                <a:latin typeface="Arial Nova" panose="020B0504020202020204" pitchFamily="34" charset="0"/>
              </a:rPr>
              <a:t>Calculate area of parcel</a:t>
            </a:r>
          </a:p>
          <a:p>
            <a:pPr marL="389469" indent="-342900">
              <a:buClr>
                <a:schemeClr val="lt1"/>
              </a:buClr>
              <a:buSzPct val="125000"/>
              <a:buFont typeface="+mj-lt"/>
              <a:buAutoNum type="arabicPeriod"/>
            </a:pPr>
            <a:r>
              <a:rPr lang="en" sz="1800" dirty="0">
                <a:solidFill>
                  <a:schemeClr val="lt1"/>
                </a:solidFill>
                <a:latin typeface="Arial Nova" panose="020B0504020202020204" pitchFamily="34" charset="0"/>
              </a:rPr>
              <a:t>Subtract area of land deemed “excluded” by statute </a:t>
            </a:r>
            <a:r>
              <a:rPr lang="en" sz="1400" i="1" dirty="0">
                <a:solidFill>
                  <a:schemeClr val="lt1"/>
                </a:solidFill>
                <a:latin typeface="Arial Nova" panose="020B0504020202020204" pitchFamily="34" charset="0"/>
              </a:rPr>
              <a:t>(publicly-owned land, surface water bodies, wetland resource areas, with buffer zone equivalent to setback required by Title V of the state environmental code, protected open space/recreational land that is protected in perpetuity, public and private rights-of-way, privately-owned land on which development is prohibited to protect private or public water supplies, including, but not limited to, Zone I wellhead protection areas and Zone A surface water supply protection areas, privately-owned land used for educational or institutional uses)</a:t>
            </a:r>
            <a:endParaRPr sz="1400" i="1" dirty="0">
              <a:solidFill>
                <a:schemeClr val="lt1"/>
              </a:solidFill>
              <a:latin typeface="Arial Nova" panose="020B0504020202020204" pitchFamily="34" charset="0"/>
            </a:endParaRPr>
          </a:p>
        </p:txBody>
      </p:sp>
      <p:sp>
        <p:nvSpPr>
          <p:cNvPr id="398" name="Google Shape;398;p33"/>
          <p:cNvSpPr txBox="1"/>
          <p:nvPr/>
        </p:nvSpPr>
        <p:spPr>
          <a:xfrm>
            <a:off x="203200" y="6276567"/>
            <a:ext cx="7198400" cy="276979"/>
          </a:xfrm>
          <a:prstGeom prst="rect">
            <a:avLst/>
          </a:prstGeom>
          <a:solidFill>
            <a:srgbClr val="80276C">
              <a:alpha val="75000"/>
            </a:srgbClr>
          </a:solidFill>
          <a:ln>
            <a:noFill/>
          </a:ln>
        </p:spPr>
        <p:txBody>
          <a:bodyPr spcFirstLastPara="1" wrap="square" lIns="60950" tIns="60950" rIns="60950" bIns="60950" anchor="t" anchorCtr="0">
            <a:spAutoFit/>
          </a:bodyPr>
          <a:lstStyle/>
          <a:p>
            <a:pPr defTabSz="609630">
              <a:buClr>
                <a:srgbClr val="000000"/>
              </a:buClr>
            </a:pPr>
            <a:r>
              <a:rPr lang="en" sz="1000" i="1" kern="0">
                <a:solidFill>
                  <a:srgbClr val="FFFFFF"/>
                </a:solidFill>
                <a:latin typeface="Arial"/>
                <a:cs typeface="Arial"/>
                <a:sym typeface="Arial"/>
              </a:rPr>
              <a:t>Note: This is an example for illustrative purposes only. Unit counts and district acreages are estimates and subject to change.</a:t>
            </a:r>
            <a:endParaRPr sz="1000" i="1" kern="0">
              <a:solidFill>
                <a:srgbClr val="FFFFFF"/>
              </a:solidFill>
              <a:latin typeface="Arial"/>
              <a:cs typeface="Arial"/>
              <a:sym typeface="Arial"/>
            </a:endParaRPr>
          </a:p>
        </p:txBody>
      </p:sp>
      <p:sp>
        <p:nvSpPr>
          <p:cNvPr id="399" name="Google Shape;399;p33"/>
          <p:cNvSpPr txBox="1"/>
          <p:nvPr/>
        </p:nvSpPr>
        <p:spPr>
          <a:xfrm>
            <a:off x="2050800" y="4730967"/>
            <a:ext cx="3824800" cy="636180"/>
          </a:xfrm>
          <a:prstGeom prst="rect">
            <a:avLst/>
          </a:prstGeom>
          <a:solidFill>
            <a:srgbClr val="80276C"/>
          </a:solidFill>
          <a:ln>
            <a:noFill/>
          </a:ln>
        </p:spPr>
        <p:txBody>
          <a:bodyPr spcFirstLastPara="1" wrap="square" lIns="60950" tIns="60950" rIns="60950" bIns="60950" anchor="t" anchorCtr="0">
            <a:spAutoFit/>
          </a:bodyPr>
          <a:lstStyle/>
          <a:p>
            <a:pPr defTabSz="609630">
              <a:buClr>
                <a:srgbClr val="000000"/>
              </a:buClr>
            </a:pPr>
            <a:r>
              <a:rPr lang="en" sz="1667" kern="0">
                <a:solidFill>
                  <a:srgbClr val="FFFFFF"/>
                </a:solidFill>
                <a:latin typeface="Arial"/>
                <a:cs typeface="Arial"/>
                <a:sym typeface="Arial"/>
              </a:rPr>
              <a:t>The state has determined that Lincoln's developable station area is 130 acres.</a:t>
            </a:r>
            <a:endParaRPr sz="1667" kern="0">
              <a:solidFill>
                <a:srgbClr val="FFFFFF"/>
              </a:solidFill>
              <a:latin typeface="Arial"/>
              <a:cs typeface="Arial"/>
              <a:sym typeface="Arial"/>
            </a:endParaRPr>
          </a:p>
        </p:txBody>
      </p:sp>
      <p:cxnSp>
        <p:nvCxnSpPr>
          <p:cNvPr id="400" name="Google Shape;400;p33"/>
          <p:cNvCxnSpPr>
            <a:stCxn id="399" idx="3"/>
          </p:cNvCxnSpPr>
          <p:nvPr/>
        </p:nvCxnSpPr>
        <p:spPr>
          <a:xfrm>
            <a:off x="5875600" y="5049057"/>
            <a:ext cx="1068200" cy="10"/>
          </a:xfrm>
          <a:prstGeom prst="straightConnector1">
            <a:avLst/>
          </a:prstGeom>
          <a:noFill/>
          <a:ln w="28575" cap="flat" cmpd="sng">
            <a:solidFill>
              <a:srgbClr val="80276C"/>
            </a:solidFill>
            <a:prstDash val="solid"/>
            <a:round/>
            <a:headEnd type="none" w="med" len="med"/>
            <a:tailEnd type="oval"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FE7385-015E-D58B-705C-8806C7D23209}"/>
              </a:ext>
            </a:extLst>
          </p:cNvPr>
          <p:cNvSpPr/>
          <p:nvPr/>
        </p:nvSpPr>
        <p:spPr>
          <a:xfrm>
            <a:off x="1533554" y="1633315"/>
            <a:ext cx="2923309" cy="2867891"/>
          </a:xfrm>
          <a:prstGeom prst="rect">
            <a:avLst/>
          </a:prstGeom>
          <a:solidFill>
            <a:srgbClr val="521B93">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ova" panose="020B0504020202020204" pitchFamily="34" charset="0"/>
              </a:rPr>
              <a:t>10 acres of developable land: Must be zoned for     15 units/acre</a:t>
            </a:r>
          </a:p>
        </p:txBody>
      </p:sp>
      <p:sp>
        <p:nvSpPr>
          <p:cNvPr id="5" name="Rectangle 4">
            <a:extLst>
              <a:ext uri="{FF2B5EF4-FFF2-40B4-BE49-F238E27FC236}">
                <a16:creationId xmlns:a16="http://schemas.microsoft.com/office/drawing/2014/main" id="{7F9E1353-6902-2B45-D548-D73D99AD31CA}"/>
              </a:ext>
            </a:extLst>
          </p:cNvPr>
          <p:cNvSpPr/>
          <p:nvPr/>
        </p:nvSpPr>
        <p:spPr>
          <a:xfrm>
            <a:off x="7380172" y="1633314"/>
            <a:ext cx="2923309" cy="2867891"/>
          </a:xfrm>
          <a:prstGeom prst="rect">
            <a:avLst/>
          </a:prstGeom>
          <a:solidFill>
            <a:srgbClr val="521B93">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ova" panose="020B0504020202020204" pitchFamily="34" charset="0"/>
              </a:rPr>
              <a:t>10 acres of developable land: Must be zoned for     15 units/acre</a:t>
            </a:r>
          </a:p>
        </p:txBody>
      </p:sp>
      <p:sp>
        <p:nvSpPr>
          <p:cNvPr id="6" name="Rectangle 5">
            <a:extLst>
              <a:ext uri="{FF2B5EF4-FFF2-40B4-BE49-F238E27FC236}">
                <a16:creationId xmlns:a16="http://schemas.microsoft.com/office/drawing/2014/main" id="{0F795873-A0F3-EB4D-E0C1-EC6C563F8F96}"/>
              </a:ext>
            </a:extLst>
          </p:cNvPr>
          <p:cNvSpPr/>
          <p:nvPr/>
        </p:nvSpPr>
        <p:spPr>
          <a:xfrm>
            <a:off x="4456863" y="1633315"/>
            <a:ext cx="2923309" cy="2867891"/>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Nova" panose="020B0504020202020204" pitchFamily="34" charset="0"/>
              </a:rPr>
              <a:t>10 acres of wetlands: </a:t>
            </a:r>
          </a:p>
          <a:p>
            <a:pPr algn="ctr"/>
            <a:r>
              <a:rPr lang="en-US" sz="2000" b="1" dirty="0">
                <a:solidFill>
                  <a:schemeClr val="tx1"/>
                </a:solidFill>
                <a:latin typeface="Arial Nova" panose="020B0504020202020204" pitchFamily="34" charset="0"/>
              </a:rPr>
              <a:t>Wetlands are </a:t>
            </a:r>
            <a:r>
              <a:rPr lang="en-US" sz="2000" b="1" u="sng" dirty="0">
                <a:solidFill>
                  <a:schemeClr val="tx1"/>
                </a:solidFill>
                <a:latin typeface="Arial Nova" panose="020B0504020202020204" pitchFamily="34" charset="0"/>
              </a:rPr>
              <a:t>NOT</a:t>
            </a:r>
            <a:r>
              <a:rPr lang="en-US" sz="2000" b="1" dirty="0">
                <a:solidFill>
                  <a:schemeClr val="tx1"/>
                </a:solidFill>
                <a:latin typeface="Arial Nova" panose="020B0504020202020204" pitchFamily="34" charset="0"/>
              </a:rPr>
              <a:t> included in the density calculation</a:t>
            </a:r>
          </a:p>
        </p:txBody>
      </p:sp>
      <p:sp>
        <p:nvSpPr>
          <p:cNvPr id="7" name="TextBox 6">
            <a:extLst>
              <a:ext uri="{FF2B5EF4-FFF2-40B4-BE49-F238E27FC236}">
                <a16:creationId xmlns:a16="http://schemas.microsoft.com/office/drawing/2014/main" id="{9004AC73-4208-FA79-DF70-B9EFF0214780}"/>
              </a:ext>
            </a:extLst>
          </p:cNvPr>
          <p:cNvSpPr txBox="1"/>
          <p:nvPr/>
        </p:nvSpPr>
        <p:spPr>
          <a:xfrm>
            <a:off x="1672457" y="197410"/>
            <a:ext cx="8542281" cy="646331"/>
          </a:xfrm>
          <a:prstGeom prst="rect">
            <a:avLst/>
          </a:prstGeom>
          <a:noFill/>
        </p:spPr>
        <p:txBody>
          <a:bodyPr wrap="square" rtlCol="0" anchor="ctr">
            <a:spAutoFit/>
          </a:bodyPr>
          <a:lstStyle/>
          <a:p>
            <a:pPr algn="ctr"/>
            <a:r>
              <a:rPr lang="en-US" sz="3600" b="1" dirty="0">
                <a:solidFill>
                  <a:srgbClr val="521B93"/>
                </a:solidFill>
                <a:latin typeface="Arial Nova Cond" panose="020B0506020202020204" pitchFamily="34" charset="0"/>
              </a:rPr>
              <a:t>30-acre zone: Wetlands calculation </a:t>
            </a:r>
          </a:p>
        </p:txBody>
      </p:sp>
      <p:sp>
        <p:nvSpPr>
          <p:cNvPr id="8" name="Frame 7">
            <a:extLst>
              <a:ext uri="{FF2B5EF4-FFF2-40B4-BE49-F238E27FC236}">
                <a16:creationId xmlns:a16="http://schemas.microsoft.com/office/drawing/2014/main" id="{7FB141F4-04AB-AC13-56C0-73B3DDA3D1AE}"/>
              </a:ext>
            </a:extLst>
          </p:cNvPr>
          <p:cNvSpPr/>
          <p:nvPr/>
        </p:nvSpPr>
        <p:spPr>
          <a:xfrm>
            <a:off x="830317" y="938173"/>
            <a:ext cx="10226565" cy="4302102"/>
          </a:xfrm>
          <a:prstGeom prst="fram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44096992-FCA2-9942-2D46-9F19CF69A242}"/>
              </a:ext>
            </a:extLst>
          </p:cNvPr>
          <p:cNvSpPr txBox="1"/>
          <p:nvPr/>
        </p:nvSpPr>
        <p:spPr>
          <a:xfrm>
            <a:off x="180871" y="5458792"/>
            <a:ext cx="11830258" cy="1200329"/>
          </a:xfrm>
          <a:prstGeom prst="rect">
            <a:avLst/>
          </a:prstGeom>
          <a:noFill/>
        </p:spPr>
        <p:txBody>
          <a:bodyPr wrap="square" rtlCol="0">
            <a:spAutoFit/>
          </a:bodyPr>
          <a:lstStyle/>
          <a:p>
            <a:pPr algn="ctr"/>
            <a:r>
              <a:rPr lang="en-US" dirty="0">
                <a:latin typeface="Arial Nova" panose="020B0504020202020204" pitchFamily="34" charset="0"/>
              </a:rPr>
              <a:t>This 30-acre zone would need to be zoned to allow up to 300 units:</a:t>
            </a:r>
          </a:p>
          <a:p>
            <a:pPr algn="ctr"/>
            <a:r>
              <a:rPr lang="en-US" b="1" dirty="0">
                <a:latin typeface="Arial Nova" panose="020B0504020202020204" pitchFamily="34" charset="0"/>
              </a:rPr>
              <a:t>30 acres – 10 acres of wetlands = 20 developable acres</a:t>
            </a:r>
          </a:p>
          <a:p>
            <a:pPr algn="ctr"/>
            <a:r>
              <a:rPr lang="en-US" b="1" dirty="0">
                <a:latin typeface="Arial Nova" panose="020B0504020202020204" pitchFamily="34" charset="0"/>
              </a:rPr>
              <a:t>20 acres x 15 unit/acre – 300 units</a:t>
            </a:r>
          </a:p>
          <a:p>
            <a:pPr algn="ctr"/>
            <a:r>
              <a:rPr lang="en-US" i="1" dirty="0">
                <a:latin typeface="Arial Nova" panose="020B0504020202020204" pitchFamily="34" charset="0"/>
              </a:rPr>
              <a:t>In this example, it would be helpful to include the wetlands because it would make the buildable areas “contiguous.”</a:t>
            </a:r>
            <a:r>
              <a:rPr lang="en-US" dirty="0">
                <a:latin typeface="Arial Nova" panose="020B0504020202020204" pitchFamily="34" charset="0"/>
              </a:rPr>
              <a:t> </a:t>
            </a:r>
          </a:p>
        </p:txBody>
      </p:sp>
      <p:sp>
        <p:nvSpPr>
          <p:cNvPr id="11" name="TextBox 10">
            <a:extLst>
              <a:ext uri="{FF2B5EF4-FFF2-40B4-BE49-F238E27FC236}">
                <a16:creationId xmlns:a16="http://schemas.microsoft.com/office/drawing/2014/main" id="{182E4D1B-6493-99FA-A4A5-CF204EE9FCEB}"/>
              </a:ext>
            </a:extLst>
          </p:cNvPr>
          <p:cNvSpPr txBox="1"/>
          <p:nvPr/>
        </p:nvSpPr>
        <p:spPr>
          <a:xfrm>
            <a:off x="3160205" y="1052233"/>
            <a:ext cx="5566787" cy="369332"/>
          </a:xfrm>
          <a:prstGeom prst="rect">
            <a:avLst/>
          </a:prstGeom>
          <a:noFill/>
        </p:spPr>
        <p:txBody>
          <a:bodyPr wrap="square" rtlCol="0">
            <a:spAutoFit/>
          </a:bodyPr>
          <a:lstStyle/>
          <a:p>
            <a:pPr algn="ctr"/>
            <a:r>
              <a:rPr lang="en-US" b="1" dirty="0">
                <a:latin typeface="Arial Nova" panose="020B0504020202020204" pitchFamily="34" charset="0"/>
              </a:rPr>
              <a:t>30-acre zone</a:t>
            </a:r>
          </a:p>
        </p:txBody>
      </p:sp>
      <p:sp>
        <p:nvSpPr>
          <p:cNvPr id="12" name="Right Arrow 11">
            <a:extLst>
              <a:ext uri="{FF2B5EF4-FFF2-40B4-BE49-F238E27FC236}">
                <a16:creationId xmlns:a16="http://schemas.microsoft.com/office/drawing/2014/main" id="{C5F128FB-6521-6FE0-3CE9-BB227B2478CA}"/>
              </a:ext>
            </a:extLst>
          </p:cNvPr>
          <p:cNvSpPr/>
          <p:nvPr/>
        </p:nvSpPr>
        <p:spPr>
          <a:xfrm>
            <a:off x="6802734" y="1236899"/>
            <a:ext cx="176851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456719A-F973-7C2C-22CF-33ABAFACEA52}"/>
              </a:ext>
            </a:extLst>
          </p:cNvPr>
          <p:cNvSpPr/>
          <p:nvPr/>
        </p:nvSpPr>
        <p:spPr>
          <a:xfrm rot="10800000">
            <a:off x="3377920" y="1236899"/>
            <a:ext cx="176851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Splash1 with solid fill">
            <a:extLst>
              <a:ext uri="{FF2B5EF4-FFF2-40B4-BE49-F238E27FC236}">
                <a16:creationId xmlns:a16="http://schemas.microsoft.com/office/drawing/2014/main" id="{D7824832-8F61-6545-2DDE-CCCDF6C978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5989" y="1931702"/>
            <a:ext cx="815591" cy="815591"/>
          </a:xfrm>
          <a:prstGeom prst="rect">
            <a:avLst/>
          </a:prstGeom>
        </p:spPr>
      </p:pic>
      <p:pic>
        <p:nvPicPr>
          <p:cNvPr id="18" name="Graphic 17" descr="Splash1 with solid fill">
            <a:extLst>
              <a:ext uri="{FF2B5EF4-FFF2-40B4-BE49-F238E27FC236}">
                <a16:creationId xmlns:a16="http://schemas.microsoft.com/office/drawing/2014/main" id="{ED73FDD3-AAEE-ADD8-3278-0F8CAC94E6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8777" y="3327869"/>
            <a:ext cx="815591" cy="815591"/>
          </a:xfrm>
          <a:prstGeom prst="rect">
            <a:avLst/>
          </a:prstGeom>
        </p:spPr>
      </p:pic>
      <p:pic>
        <p:nvPicPr>
          <p:cNvPr id="19" name="Graphic 18" descr="Splash1 with solid fill">
            <a:extLst>
              <a:ext uri="{FF2B5EF4-FFF2-40B4-BE49-F238E27FC236}">
                <a16:creationId xmlns:a16="http://schemas.microsoft.com/office/drawing/2014/main" id="{C9000E09-B901-98BC-9C78-314543E84E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0762" y="3559816"/>
            <a:ext cx="815591" cy="815591"/>
          </a:xfrm>
          <a:prstGeom prst="rect">
            <a:avLst/>
          </a:prstGeom>
        </p:spPr>
      </p:pic>
      <p:pic>
        <p:nvPicPr>
          <p:cNvPr id="20" name="Graphic 19" descr="Splash1 with solid fill">
            <a:extLst>
              <a:ext uri="{FF2B5EF4-FFF2-40B4-BE49-F238E27FC236}">
                <a16:creationId xmlns:a16="http://schemas.microsoft.com/office/drawing/2014/main" id="{7AF6D1E2-548E-48BE-A647-07A992FC55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6863" y="1714728"/>
            <a:ext cx="815591" cy="815591"/>
          </a:xfrm>
          <a:prstGeom prst="rect">
            <a:avLst/>
          </a:prstGeom>
        </p:spPr>
      </p:pic>
      <p:pic>
        <p:nvPicPr>
          <p:cNvPr id="21" name="Graphic 20" descr="Splash1 with solid fill">
            <a:extLst>
              <a:ext uri="{FF2B5EF4-FFF2-40B4-BE49-F238E27FC236}">
                <a16:creationId xmlns:a16="http://schemas.microsoft.com/office/drawing/2014/main" id="{F6C3CB3B-FC19-6170-ABC0-AA8090903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7345" y="1714728"/>
            <a:ext cx="815591" cy="815591"/>
          </a:xfrm>
          <a:prstGeom prst="rect">
            <a:avLst/>
          </a:prstGeom>
        </p:spPr>
      </p:pic>
    </p:spTree>
    <p:extLst>
      <p:ext uri="{BB962C8B-B14F-4D97-AF65-F5344CB8AC3E}">
        <p14:creationId xmlns:p14="http://schemas.microsoft.com/office/powerpoint/2010/main" val="81827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FE7385-015E-D58B-705C-8806C7D23209}"/>
              </a:ext>
            </a:extLst>
          </p:cNvPr>
          <p:cNvSpPr/>
          <p:nvPr/>
        </p:nvSpPr>
        <p:spPr>
          <a:xfrm>
            <a:off x="1533554" y="1633315"/>
            <a:ext cx="2923309" cy="2867891"/>
          </a:xfrm>
          <a:prstGeom prst="rect">
            <a:avLst/>
          </a:prstGeom>
          <a:solidFill>
            <a:srgbClr val="521B93">
              <a:alpha val="8017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ova" panose="020B0504020202020204" pitchFamily="34" charset="0"/>
              </a:rPr>
              <a:t>10 acres of developable land: Must be zoned for ~23 units/acre</a:t>
            </a:r>
          </a:p>
        </p:txBody>
      </p:sp>
      <p:sp>
        <p:nvSpPr>
          <p:cNvPr id="5" name="Rectangle 4">
            <a:extLst>
              <a:ext uri="{FF2B5EF4-FFF2-40B4-BE49-F238E27FC236}">
                <a16:creationId xmlns:a16="http://schemas.microsoft.com/office/drawing/2014/main" id="{7F9E1353-6902-2B45-D548-D73D99AD31CA}"/>
              </a:ext>
            </a:extLst>
          </p:cNvPr>
          <p:cNvSpPr/>
          <p:nvPr/>
        </p:nvSpPr>
        <p:spPr>
          <a:xfrm>
            <a:off x="7380172" y="1633314"/>
            <a:ext cx="2923309" cy="2867891"/>
          </a:xfrm>
          <a:prstGeom prst="rect">
            <a:avLst/>
          </a:prstGeom>
          <a:solidFill>
            <a:srgbClr val="521B93">
              <a:alpha val="8017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ova" panose="020B0504020202020204" pitchFamily="34" charset="0"/>
              </a:rPr>
              <a:t>10 acres of developable land: Must be zoned for ~23 units/acre</a:t>
            </a:r>
          </a:p>
        </p:txBody>
      </p:sp>
      <p:sp>
        <p:nvSpPr>
          <p:cNvPr id="6" name="Rectangle 5">
            <a:extLst>
              <a:ext uri="{FF2B5EF4-FFF2-40B4-BE49-F238E27FC236}">
                <a16:creationId xmlns:a16="http://schemas.microsoft.com/office/drawing/2014/main" id="{0F795873-A0F3-EB4D-E0C1-EC6C563F8F96}"/>
              </a:ext>
            </a:extLst>
          </p:cNvPr>
          <p:cNvSpPr/>
          <p:nvPr/>
        </p:nvSpPr>
        <p:spPr>
          <a:xfrm>
            <a:off x="4456863" y="1633315"/>
            <a:ext cx="2923309" cy="2867891"/>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ova" panose="020B0504020202020204" pitchFamily="34" charset="0"/>
              </a:rPr>
              <a:t>10 acres of </a:t>
            </a:r>
          </a:p>
          <a:p>
            <a:pPr algn="ctr"/>
            <a:r>
              <a:rPr lang="en-US" b="1" dirty="0">
                <a:solidFill>
                  <a:schemeClr val="tx1"/>
                </a:solidFill>
                <a:latin typeface="Arial Nova" panose="020B0504020202020204" pitchFamily="34" charset="0"/>
              </a:rPr>
              <a:t>conservation land: </a:t>
            </a:r>
          </a:p>
          <a:p>
            <a:pPr algn="ctr"/>
            <a:r>
              <a:rPr lang="en-US" b="1" dirty="0">
                <a:solidFill>
                  <a:schemeClr val="tx1"/>
                </a:solidFill>
                <a:latin typeface="Arial Nova" panose="020B0504020202020204" pitchFamily="34" charset="0"/>
              </a:rPr>
              <a:t>Conservation land </a:t>
            </a:r>
            <a:r>
              <a:rPr lang="en-US" b="1" u="sng" dirty="0">
                <a:solidFill>
                  <a:schemeClr val="tx1"/>
                </a:solidFill>
                <a:latin typeface="Arial Nova" panose="020B0504020202020204" pitchFamily="34" charset="0"/>
              </a:rPr>
              <a:t>IS</a:t>
            </a:r>
            <a:r>
              <a:rPr lang="en-US" b="1" dirty="0">
                <a:solidFill>
                  <a:schemeClr val="tx1"/>
                </a:solidFill>
                <a:latin typeface="Arial Nova" panose="020B0504020202020204" pitchFamily="34" charset="0"/>
              </a:rPr>
              <a:t> included in the density calculation for this zone.</a:t>
            </a:r>
          </a:p>
        </p:txBody>
      </p:sp>
      <p:sp>
        <p:nvSpPr>
          <p:cNvPr id="7" name="TextBox 6">
            <a:extLst>
              <a:ext uri="{FF2B5EF4-FFF2-40B4-BE49-F238E27FC236}">
                <a16:creationId xmlns:a16="http://schemas.microsoft.com/office/drawing/2014/main" id="{9004AC73-4208-FA79-DF70-B9EFF0214780}"/>
              </a:ext>
            </a:extLst>
          </p:cNvPr>
          <p:cNvSpPr txBox="1"/>
          <p:nvPr/>
        </p:nvSpPr>
        <p:spPr>
          <a:xfrm>
            <a:off x="1687742" y="215715"/>
            <a:ext cx="8461550" cy="646331"/>
          </a:xfrm>
          <a:prstGeom prst="rect">
            <a:avLst/>
          </a:prstGeom>
          <a:noFill/>
        </p:spPr>
        <p:txBody>
          <a:bodyPr wrap="square" rtlCol="0" anchor="ctr">
            <a:spAutoFit/>
          </a:bodyPr>
          <a:lstStyle/>
          <a:p>
            <a:pPr algn="ctr"/>
            <a:r>
              <a:rPr lang="en-US" sz="3600" b="1" dirty="0">
                <a:solidFill>
                  <a:srgbClr val="521B93"/>
                </a:solidFill>
                <a:latin typeface="Arial Nova Cond" panose="020B0506020202020204" pitchFamily="34" charset="0"/>
              </a:rPr>
              <a:t>30-acre zone: Conservation land calculation </a:t>
            </a:r>
          </a:p>
        </p:txBody>
      </p:sp>
      <p:sp>
        <p:nvSpPr>
          <p:cNvPr id="8" name="Frame 7">
            <a:extLst>
              <a:ext uri="{FF2B5EF4-FFF2-40B4-BE49-F238E27FC236}">
                <a16:creationId xmlns:a16="http://schemas.microsoft.com/office/drawing/2014/main" id="{7FB141F4-04AB-AC13-56C0-73B3DDA3D1AE}"/>
              </a:ext>
            </a:extLst>
          </p:cNvPr>
          <p:cNvSpPr/>
          <p:nvPr/>
        </p:nvSpPr>
        <p:spPr>
          <a:xfrm>
            <a:off x="830317" y="938173"/>
            <a:ext cx="10226565" cy="4302102"/>
          </a:xfrm>
          <a:prstGeom prst="fram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Graphic 1" descr="Hill scene with solid fill">
            <a:extLst>
              <a:ext uri="{FF2B5EF4-FFF2-40B4-BE49-F238E27FC236}">
                <a16:creationId xmlns:a16="http://schemas.microsoft.com/office/drawing/2014/main" id="{7ED7A4A7-2C1E-E42A-79F7-9D87CA62F8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6088" y="1658823"/>
            <a:ext cx="2984856" cy="2984856"/>
          </a:xfrm>
          <a:prstGeom prst="rect">
            <a:avLst/>
          </a:prstGeom>
        </p:spPr>
      </p:pic>
      <p:sp>
        <p:nvSpPr>
          <p:cNvPr id="9" name="TextBox 8">
            <a:extLst>
              <a:ext uri="{FF2B5EF4-FFF2-40B4-BE49-F238E27FC236}">
                <a16:creationId xmlns:a16="http://schemas.microsoft.com/office/drawing/2014/main" id="{44096992-FCA2-9942-2D46-9F19CF69A242}"/>
              </a:ext>
            </a:extLst>
          </p:cNvPr>
          <p:cNvSpPr txBox="1"/>
          <p:nvPr/>
        </p:nvSpPr>
        <p:spPr>
          <a:xfrm>
            <a:off x="390076" y="5313310"/>
            <a:ext cx="11056881" cy="1754326"/>
          </a:xfrm>
          <a:prstGeom prst="rect">
            <a:avLst/>
          </a:prstGeom>
          <a:noFill/>
        </p:spPr>
        <p:txBody>
          <a:bodyPr wrap="square" lIns="91440" tIns="45720" rIns="91440" bIns="45720" rtlCol="0" anchor="t">
            <a:spAutoFit/>
          </a:bodyPr>
          <a:lstStyle/>
          <a:p>
            <a:pPr algn="ctr"/>
            <a:r>
              <a:rPr lang="en-US" dirty="0">
                <a:latin typeface="Arial Nova" panose="020B0504020202020204" pitchFamily="34" charset="0"/>
              </a:rPr>
              <a:t>This 30-acre zone would need to be zoned to allow up to 450 units:</a:t>
            </a:r>
          </a:p>
          <a:p>
            <a:pPr algn="ctr"/>
            <a:r>
              <a:rPr lang="en-US" b="1" dirty="0">
                <a:latin typeface="Arial Nova" panose="020B0504020202020204" pitchFamily="34" charset="0"/>
              </a:rPr>
              <a:t>Only 20 acres able to be developed, but density would need to make up for the land in conservation.</a:t>
            </a:r>
          </a:p>
          <a:p>
            <a:pPr algn="ctr"/>
            <a:r>
              <a:rPr lang="en-US" b="1" dirty="0">
                <a:latin typeface="Arial Nova" panose="020B0504020202020204" pitchFamily="34" charset="0"/>
              </a:rPr>
              <a:t>30 acres x 15 units/acre = 450 units</a:t>
            </a:r>
          </a:p>
          <a:p>
            <a:pPr algn="ctr"/>
            <a:r>
              <a:rPr lang="en-US" i="1" dirty="0">
                <a:latin typeface="Arial Nova"/>
              </a:rPr>
              <a:t>In this example, it would NOT be helpful to include the conservation land.  You would need to account for 15 units/acre on the conservation land even though you cannot build on it.  Therefore higher density. </a:t>
            </a:r>
            <a:endParaRPr lang="en-US" i="1" dirty="0">
              <a:latin typeface="Arial Nova" panose="020B0504020202020204" pitchFamily="34" charset="0"/>
            </a:endParaRPr>
          </a:p>
          <a:p>
            <a:pPr algn="ctr"/>
            <a:endParaRPr lang="en-US" i="1" dirty="0">
              <a:latin typeface="Arial Nova" panose="020B0504020202020204" pitchFamily="34" charset="0"/>
            </a:endParaRPr>
          </a:p>
        </p:txBody>
      </p:sp>
      <p:sp>
        <p:nvSpPr>
          <p:cNvPr id="10" name="TextBox 9">
            <a:extLst>
              <a:ext uri="{FF2B5EF4-FFF2-40B4-BE49-F238E27FC236}">
                <a16:creationId xmlns:a16="http://schemas.microsoft.com/office/drawing/2014/main" id="{69A4EF74-7500-DA09-F5D9-2950367492EF}"/>
              </a:ext>
            </a:extLst>
          </p:cNvPr>
          <p:cNvSpPr txBox="1"/>
          <p:nvPr/>
        </p:nvSpPr>
        <p:spPr>
          <a:xfrm>
            <a:off x="3160205" y="1052233"/>
            <a:ext cx="5566787" cy="369332"/>
          </a:xfrm>
          <a:prstGeom prst="rect">
            <a:avLst/>
          </a:prstGeom>
          <a:noFill/>
        </p:spPr>
        <p:txBody>
          <a:bodyPr wrap="square" rtlCol="0">
            <a:spAutoFit/>
          </a:bodyPr>
          <a:lstStyle/>
          <a:p>
            <a:pPr algn="ctr"/>
            <a:r>
              <a:rPr lang="en-US" b="1" dirty="0">
                <a:latin typeface="Arial Nova" panose="020B0504020202020204" pitchFamily="34" charset="0"/>
              </a:rPr>
              <a:t>30-acre zone</a:t>
            </a:r>
          </a:p>
        </p:txBody>
      </p:sp>
      <p:sp>
        <p:nvSpPr>
          <p:cNvPr id="11" name="Right Arrow 10">
            <a:extLst>
              <a:ext uri="{FF2B5EF4-FFF2-40B4-BE49-F238E27FC236}">
                <a16:creationId xmlns:a16="http://schemas.microsoft.com/office/drawing/2014/main" id="{08C53492-5E3E-7962-F41E-ECDA2A449880}"/>
              </a:ext>
            </a:extLst>
          </p:cNvPr>
          <p:cNvSpPr/>
          <p:nvPr/>
        </p:nvSpPr>
        <p:spPr>
          <a:xfrm>
            <a:off x="6802734" y="1236899"/>
            <a:ext cx="176851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66AB03FD-D3E1-7391-FDBE-E2E4A6430702}"/>
              </a:ext>
            </a:extLst>
          </p:cNvPr>
          <p:cNvSpPr/>
          <p:nvPr/>
        </p:nvSpPr>
        <p:spPr>
          <a:xfrm rot="10800000">
            <a:off x="3377920" y="1236899"/>
            <a:ext cx="176851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715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a:xfrm>
            <a:off x="297873" y="390380"/>
            <a:ext cx="1032164" cy="6077239"/>
          </a:xfrm>
        </p:spPr>
        <p:txBody>
          <a:bodyPr vert="vert270"/>
          <a:lstStyle/>
          <a:p>
            <a:pPr algn="ctr"/>
            <a:r>
              <a:rPr lang="en-US" b="1" dirty="0">
                <a:solidFill>
                  <a:srgbClr val="521B93"/>
                </a:solidFill>
                <a:latin typeface="Arial Nova Cond" panose="020B0506020202020204" pitchFamily="34" charset="0"/>
              </a:rPr>
              <a:t>Density Examples</a:t>
            </a:r>
          </a:p>
        </p:txBody>
      </p:sp>
      <p:graphicFrame>
        <p:nvGraphicFramePr>
          <p:cNvPr id="12" name="Diagram 11">
            <a:extLst>
              <a:ext uri="{FF2B5EF4-FFF2-40B4-BE49-F238E27FC236}">
                <a16:creationId xmlns:a16="http://schemas.microsoft.com/office/drawing/2014/main" id="{A70CF71E-7683-1B7B-CE3D-BB2269A5CA20}"/>
              </a:ext>
            </a:extLst>
          </p:cNvPr>
          <p:cNvGraphicFramePr/>
          <p:nvPr>
            <p:extLst>
              <p:ext uri="{D42A27DB-BD31-4B8C-83A1-F6EECF244321}">
                <p14:modId xmlns:p14="http://schemas.microsoft.com/office/powerpoint/2010/main" val="1738854334"/>
              </p:ext>
            </p:extLst>
          </p:nvPr>
        </p:nvGraphicFramePr>
        <p:xfrm>
          <a:off x="2032000" y="264462"/>
          <a:ext cx="9862127" cy="6329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148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a:xfrm>
            <a:off x="297873" y="390380"/>
            <a:ext cx="1032164" cy="6077239"/>
          </a:xfrm>
        </p:spPr>
        <p:txBody>
          <a:bodyPr vert="vert270"/>
          <a:lstStyle/>
          <a:p>
            <a:pPr algn="ctr"/>
            <a:r>
              <a:rPr lang="en-US" b="1" dirty="0">
                <a:solidFill>
                  <a:srgbClr val="521B93"/>
                </a:solidFill>
                <a:latin typeface="Arial Nova Cond" panose="020B0506020202020204" pitchFamily="34" charset="0"/>
              </a:rPr>
              <a:t>Density Examples</a:t>
            </a:r>
          </a:p>
        </p:txBody>
      </p:sp>
      <p:graphicFrame>
        <p:nvGraphicFramePr>
          <p:cNvPr id="12" name="Diagram 11">
            <a:extLst>
              <a:ext uri="{FF2B5EF4-FFF2-40B4-BE49-F238E27FC236}">
                <a16:creationId xmlns:a16="http://schemas.microsoft.com/office/drawing/2014/main" id="{A70CF71E-7683-1B7B-CE3D-BB2269A5CA20}"/>
              </a:ext>
            </a:extLst>
          </p:cNvPr>
          <p:cNvGraphicFramePr/>
          <p:nvPr>
            <p:extLst>
              <p:ext uri="{D42A27DB-BD31-4B8C-83A1-F6EECF244321}">
                <p14:modId xmlns:p14="http://schemas.microsoft.com/office/powerpoint/2010/main" val="1566176896"/>
              </p:ext>
            </p:extLst>
          </p:nvPr>
        </p:nvGraphicFramePr>
        <p:xfrm>
          <a:off x="1330037" y="390381"/>
          <a:ext cx="9730509" cy="6077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961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 name="Picture 1" descr="A map of a city&#10;&#10;Description automatically generated with low confidence">
            <a:extLst>
              <a:ext uri="{FF2B5EF4-FFF2-40B4-BE49-F238E27FC236}">
                <a16:creationId xmlns:a16="http://schemas.microsoft.com/office/drawing/2014/main" id="{59E8149B-DC46-CDF5-92A5-94489EF2CF21}"/>
              </a:ext>
            </a:extLst>
          </p:cNvPr>
          <p:cNvPicPr>
            <a:picLocks noChangeAspect="1"/>
          </p:cNvPicPr>
          <p:nvPr/>
        </p:nvPicPr>
        <p:blipFill>
          <a:blip r:embed="rId3"/>
          <a:stretch>
            <a:fillRect/>
          </a:stretch>
        </p:blipFill>
        <p:spPr>
          <a:xfrm>
            <a:off x="0" y="0"/>
            <a:ext cx="12192000" cy="6858000"/>
          </a:xfrm>
          <a:prstGeom prst="rect">
            <a:avLst/>
          </a:prstGeom>
        </p:spPr>
      </p:pic>
      <p:sp>
        <p:nvSpPr>
          <p:cNvPr id="300" name="Google Shape;300;p29"/>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16</a:t>
            </a:fld>
            <a:endParaRPr kern="0">
              <a:solidFill>
                <a:srgbClr val="999999"/>
              </a:solidFill>
              <a:latin typeface="Arial"/>
              <a:cs typeface="Arial"/>
              <a:sym typeface="Arial"/>
            </a:endParaRPr>
          </a:p>
        </p:txBody>
      </p:sp>
      <p:sp>
        <p:nvSpPr>
          <p:cNvPr id="301" name="Google Shape;301;p29"/>
          <p:cNvSpPr txBox="1">
            <a:spLocks noGrp="1"/>
          </p:cNvSpPr>
          <p:nvPr>
            <p:ph type="title"/>
          </p:nvPr>
        </p:nvSpPr>
        <p:spPr>
          <a:xfrm>
            <a:off x="234625" y="225217"/>
            <a:ext cx="11785600" cy="609600"/>
          </a:xfrm>
          <a:prstGeom prst="rect">
            <a:avLst/>
          </a:prstGeom>
        </p:spPr>
        <p:txBody>
          <a:bodyPr spcFirstLastPara="1" wrap="square" lIns="0" tIns="0" rIns="0" bIns="0" anchor="t" anchorCtr="0">
            <a:noAutofit/>
          </a:bodyPr>
          <a:lstStyle/>
          <a:p>
            <a:r>
              <a:rPr lang="en" sz="4400" b="1" dirty="0">
                <a:solidFill>
                  <a:schemeClr val="tx1"/>
                </a:solidFill>
                <a:highlight>
                  <a:schemeClr val="lt1"/>
                </a:highlight>
                <a:latin typeface="Arial Nova Cond" panose="020B0506020202020204" pitchFamily="34" charset="0"/>
              </a:rPr>
              <a:t>Preview</a:t>
            </a:r>
            <a:endParaRPr sz="4400" b="1" dirty="0">
              <a:solidFill>
                <a:schemeClr val="tx1"/>
              </a:solidFill>
              <a:highlight>
                <a:schemeClr val="lt1"/>
              </a:highlight>
              <a:latin typeface="Arial Nova Cond" panose="020B0506020202020204" pitchFamily="34" charset="0"/>
            </a:endParaRPr>
          </a:p>
        </p:txBody>
      </p:sp>
      <p:sp>
        <p:nvSpPr>
          <p:cNvPr id="302" name="Google Shape;302;p29"/>
          <p:cNvSpPr txBox="1">
            <a:spLocks noGrp="1"/>
          </p:cNvSpPr>
          <p:nvPr>
            <p:ph type="body" idx="2"/>
          </p:nvPr>
        </p:nvSpPr>
        <p:spPr>
          <a:xfrm>
            <a:off x="203200" y="1828717"/>
            <a:ext cx="5892800" cy="205121"/>
          </a:xfrm>
          <a:prstGeom prst="rect">
            <a:avLst/>
          </a:prstGeom>
        </p:spPr>
        <p:txBody>
          <a:bodyPr spcFirstLastPara="1" wrap="square" lIns="0" tIns="0" rIns="0" bIns="0" anchor="t" anchorCtr="0">
            <a:spAutoFit/>
          </a:bodyPr>
          <a:lstStyle/>
          <a:p>
            <a:pPr marL="0" indent="0">
              <a:buNone/>
            </a:pPr>
            <a:endParaRPr/>
          </a:p>
        </p:txBody>
      </p:sp>
      <p:sp>
        <p:nvSpPr>
          <p:cNvPr id="303" name="Google Shape;303;p29"/>
          <p:cNvSpPr txBox="1"/>
          <p:nvPr/>
        </p:nvSpPr>
        <p:spPr>
          <a:xfrm>
            <a:off x="203200" y="2389234"/>
            <a:ext cx="2727800" cy="379636"/>
          </a:xfrm>
          <a:prstGeom prst="rect">
            <a:avLst/>
          </a:prstGeom>
          <a:solidFill>
            <a:srgbClr val="FFC72C"/>
          </a:solidFill>
          <a:ln>
            <a:noFill/>
          </a:ln>
        </p:spPr>
        <p:txBody>
          <a:bodyPr spcFirstLastPara="1" wrap="square" lIns="60950" tIns="60950" rIns="60950" bIns="60950" anchor="t" anchorCtr="0">
            <a:spAutoFit/>
          </a:bodyPr>
          <a:lstStyle/>
          <a:p>
            <a:pPr defTabSz="609630">
              <a:buClr>
                <a:srgbClr val="000000"/>
              </a:buClr>
            </a:pPr>
            <a:r>
              <a:rPr lang="en" sz="1667" b="1" kern="0">
                <a:solidFill>
                  <a:srgbClr val="FFFFFF"/>
                </a:solidFill>
                <a:latin typeface="Arial"/>
                <a:cs typeface="Arial"/>
                <a:sym typeface="Arial"/>
              </a:rPr>
              <a:t>Commons/Oriole Landing</a:t>
            </a:r>
            <a:endParaRPr sz="1333" kern="0">
              <a:solidFill>
                <a:srgbClr val="FFFFFF"/>
              </a:solidFill>
              <a:latin typeface="Arial"/>
              <a:cs typeface="Arial"/>
              <a:sym typeface="Arial"/>
            </a:endParaRPr>
          </a:p>
        </p:txBody>
      </p:sp>
      <p:sp>
        <p:nvSpPr>
          <p:cNvPr id="304" name="Google Shape;304;p29"/>
          <p:cNvSpPr txBox="1"/>
          <p:nvPr/>
        </p:nvSpPr>
        <p:spPr>
          <a:xfrm>
            <a:off x="203200" y="3033134"/>
            <a:ext cx="3674400" cy="1662358"/>
          </a:xfrm>
          <a:prstGeom prst="rect">
            <a:avLst/>
          </a:prstGeom>
          <a:solidFill>
            <a:schemeClr val="lt1"/>
          </a:solidFill>
          <a:ln w="38100" cap="flat" cmpd="sng">
            <a:solidFill>
              <a:srgbClr val="80276C"/>
            </a:solidFill>
            <a:prstDash val="solid"/>
            <a:round/>
            <a:headEnd type="none" w="sm" len="sm"/>
            <a:tailEnd type="none" w="sm" len="sm"/>
          </a:ln>
        </p:spPr>
        <p:txBody>
          <a:bodyPr spcFirstLastPara="1" wrap="square" lIns="60950" tIns="60950" rIns="60950" bIns="60950" anchor="t" anchorCtr="0">
            <a:spAutoFit/>
          </a:bodyPr>
          <a:lstStyle/>
          <a:p>
            <a:pPr defTabSz="609630">
              <a:buClr>
                <a:srgbClr val="000000"/>
              </a:buClr>
            </a:pPr>
            <a:r>
              <a:rPr lang="en" sz="1667" b="1" kern="0">
                <a:solidFill>
                  <a:srgbClr val="80276C"/>
                </a:solidFill>
                <a:latin typeface="Arial"/>
                <a:cs typeface="Arial"/>
                <a:sym typeface="Arial"/>
              </a:rPr>
              <a:t>Village Center District</a:t>
            </a:r>
            <a:endParaRPr sz="1667" b="1" kern="0">
              <a:solidFill>
                <a:srgbClr val="80276C"/>
              </a:solidFill>
              <a:latin typeface="Arial"/>
              <a:cs typeface="Arial"/>
              <a:sym typeface="Arial"/>
            </a:endParaRPr>
          </a:p>
          <a:p>
            <a:pPr defTabSz="609630">
              <a:buClr>
                <a:srgbClr val="000000"/>
              </a:buClr>
            </a:pPr>
            <a:endParaRPr sz="1667" b="1" kern="0">
              <a:solidFill>
                <a:srgbClr val="FFFFFF"/>
              </a:solidFill>
              <a:latin typeface="Arial"/>
              <a:cs typeface="Arial"/>
              <a:sym typeface="Arial"/>
            </a:endParaRPr>
          </a:p>
          <a:p>
            <a:pPr defTabSz="609630">
              <a:buClr>
                <a:srgbClr val="000000"/>
              </a:buClr>
            </a:pPr>
            <a:endParaRPr sz="1667" b="1" kern="0">
              <a:solidFill>
                <a:srgbClr val="FFFFFF"/>
              </a:solidFill>
              <a:latin typeface="Arial"/>
              <a:cs typeface="Arial"/>
              <a:sym typeface="Arial"/>
            </a:endParaRPr>
          </a:p>
          <a:p>
            <a:pPr defTabSz="609630">
              <a:buClr>
                <a:srgbClr val="000000"/>
              </a:buClr>
            </a:pPr>
            <a:endParaRPr sz="1667" b="1" kern="0">
              <a:solidFill>
                <a:srgbClr val="FFFFFF"/>
              </a:solidFill>
              <a:latin typeface="Arial"/>
              <a:cs typeface="Arial"/>
              <a:sym typeface="Arial"/>
            </a:endParaRPr>
          </a:p>
          <a:p>
            <a:pPr defTabSz="609630">
              <a:buClr>
                <a:srgbClr val="000000"/>
              </a:buClr>
            </a:pPr>
            <a:endParaRPr sz="1667" b="1" kern="0">
              <a:solidFill>
                <a:srgbClr val="FFFFFF"/>
              </a:solidFill>
              <a:latin typeface="Arial"/>
              <a:cs typeface="Arial"/>
              <a:sym typeface="Arial"/>
            </a:endParaRPr>
          </a:p>
          <a:p>
            <a:pPr defTabSz="609630">
              <a:buClr>
                <a:srgbClr val="000000"/>
              </a:buClr>
            </a:pPr>
            <a:endParaRPr sz="1667" b="1" kern="0">
              <a:solidFill>
                <a:srgbClr val="FFFFFF"/>
              </a:solidFill>
              <a:latin typeface="Arial"/>
              <a:cs typeface="Arial"/>
              <a:sym typeface="Arial"/>
            </a:endParaRPr>
          </a:p>
        </p:txBody>
      </p:sp>
      <p:cxnSp>
        <p:nvCxnSpPr>
          <p:cNvPr id="305" name="Google Shape;305;p29"/>
          <p:cNvCxnSpPr>
            <a:stCxn id="303" idx="3"/>
          </p:cNvCxnSpPr>
          <p:nvPr/>
        </p:nvCxnSpPr>
        <p:spPr>
          <a:xfrm flipV="1">
            <a:off x="2931000" y="1470234"/>
            <a:ext cx="5150200" cy="1108818"/>
          </a:xfrm>
          <a:prstGeom prst="straightConnector1">
            <a:avLst/>
          </a:prstGeom>
          <a:noFill/>
          <a:ln w="28575" cap="flat" cmpd="sng">
            <a:solidFill>
              <a:srgbClr val="FFC72C"/>
            </a:solidFill>
            <a:prstDash val="solid"/>
            <a:round/>
            <a:headEnd type="none" w="med" len="med"/>
            <a:tailEnd type="oval" w="med" len="med"/>
          </a:ln>
        </p:spPr>
      </p:cxnSp>
      <p:cxnSp>
        <p:nvCxnSpPr>
          <p:cNvPr id="306" name="Google Shape;306;p29"/>
          <p:cNvCxnSpPr>
            <a:stCxn id="307" idx="3"/>
          </p:cNvCxnSpPr>
          <p:nvPr/>
        </p:nvCxnSpPr>
        <p:spPr>
          <a:xfrm>
            <a:off x="3632300" y="3610790"/>
            <a:ext cx="4109400" cy="525293"/>
          </a:xfrm>
          <a:prstGeom prst="straightConnector1">
            <a:avLst/>
          </a:prstGeom>
          <a:noFill/>
          <a:ln w="28575" cap="flat" cmpd="sng">
            <a:solidFill>
              <a:srgbClr val="80276C"/>
            </a:solidFill>
            <a:prstDash val="solid"/>
            <a:round/>
            <a:headEnd type="none" w="med" len="med"/>
            <a:tailEnd type="oval" w="med" len="med"/>
          </a:ln>
        </p:spPr>
      </p:cxnSp>
      <p:sp>
        <p:nvSpPr>
          <p:cNvPr id="307" name="Google Shape;307;p29"/>
          <p:cNvSpPr txBox="1"/>
          <p:nvPr/>
        </p:nvSpPr>
        <p:spPr>
          <a:xfrm>
            <a:off x="494900" y="3446684"/>
            <a:ext cx="3137400" cy="328211"/>
          </a:xfrm>
          <a:prstGeom prst="rect">
            <a:avLst/>
          </a:prstGeom>
          <a:solidFill>
            <a:srgbClr val="80276C"/>
          </a:solidFill>
          <a:ln w="9525" cap="flat" cmpd="sng">
            <a:solidFill>
              <a:schemeClr val="lt1"/>
            </a:solidFill>
            <a:prstDash val="solid"/>
            <a:round/>
            <a:headEnd type="none" w="sm" len="sm"/>
            <a:tailEnd type="none" w="sm" len="sm"/>
          </a:ln>
        </p:spPr>
        <p:txBody>
          <a:bodyPr spcFirstLastPara="1" wrap="square" lIns="60950" tIns="60950" rIns="60950" bIns="60950" anchor="t" anchorCtr="0">
            <a:spAutoFit/>
          </a:bodyPr>
          <a:lstStyle/>
          <a:p>
            <a:pPr defTabSz="609630">
              <a:buClr>
                <a:srgbClr val="000000"/>
              </a:buClr>
            </a:pPr>
            <a:r>
              <a:rPr lang="en" sz="1333" kern="0">
                <a:solidFill>
                  <a:srgbClr val="FFFFFF"/>
                </a:solidFill>
                <a:latin typeface="Arial"/>
                <a:cs typeface="Arial"/>
                <a:sym typeface="Arial"/>
              </a:rPr>
              <a:t>VC – Lincoln Woods Subdistrict</a:t>
            </a:r>
            <a:endParaRPr sz="1333" kern="0">
              <a:solidFill>
                <a:srgbClr val="FFFFFF"/>
              </a:solidFill>
              <a:latin typeface="Arial"/>
              <a:cs typeface="Arial"/>
              <a:sym typeface="Arial"/>
            </a:endParaRPr>
          </a:p>
        </p:txBody>
      </p:sp>
      <p:sp>
        <p:nvSpPr>
          <p:cNvPr id="308" name="Google Shape;308;p29"/>
          <p:cNvSpPr txBox="1"/>
          <p:nvPr/>
        </p:nvSpPr>
        <p:spPr>
          <a:xfrm>
            <a:off x="494900" y="3837350"/>
            <a:ext cx="3137400" cy="328211"/>
          </a:xfrm>
          <a:prstGeom prst="rect">
            <a:avLst/>
          </a:prstGeom>
          <a:solidFill>
            <a:srgbClr val="80276C">
              <a:alpha val="75000"/>
            </a:srgbClr>
          </a:solidFill>
          <a:ln w="9525" cap="flat" cmpd="sng">
            <a:solidFill>
              <a:schemeClr val="lt1"/>
            </a:solidFill>
            <a:prstDash val="solid"/>
            <a:round/>
            <a:headEnd type="none" w="sm" len="sm"/>
            <a:tailEnd type="none" w="sm" len="sm"/>
          </a:ln>
        </p:spPr>
        <p:txBody>
          <a:bodyPr spcFirstLastPara="1" wrap="square" lIns="60950" tIns="60950" rIns="60950" bIns="60950" anchor="t" anchorCtr="0">
            <a:spAutoFit/>
          </a:bodyPr>
          <a:lstStyle/>
          <a:p>
            <a:pPr defTabSz="609630">
              <a:buClr>
                <a:srgbClr val="000000"/>
              </a:buClr>
            </a:pPr>
            <a:r>
              <a:rPr lang="en" sz="1333" kern="0">
                <a:solidFill>
                  <a:srgbClr val="FFFFFF"/>
                </a:solidFill>
                <a:latin typeface="Arial"/>
                <a:cs typeface="Arial"/>
                <a:sym typeface="Arial"/>
              </a:rPr>
              <a:t>VC – B-2 Subdistrict</a:t>
            </a:r>
            <a:endParaRPr sz="1333" kern="0">
              <a:solidFill>
                <a:srgbClr val="FFFFFF"/>
              </a:solidFill>
              <a:latin typeface="Arial"/>
              <a:cs typeface="Arial"/>
              <a:sym typeface="Arial"/>
            </a:endParaRPr>
          </a:p>
        </p:txBody>
      </p:sp>
      <p:cxnSp>
        <p:nvCxnSpPr>
          <p:cNvPr id="309" name="Google Shape;309;p29"/>
          <p:cNvCxnSpPr>
            <a:stCxn id="308" idx="3"/>
          </p:cNvCxnSpPr>
          <p:nvPr/>
        </p:nvCxnSpPr>
        <p:spPr>
          <a:xfrm>
            <a:off x="3632300" y="4001456"/>
            <a:ext cx="4125200" cy="451894"/>
          </a:xfrm>
          <a:prstGeom prst="straightConnector1">
            <a:avLst/>
          </a:prstGeom>
          <a:noFill/>
          <a:ln w="28575" cap="flat" cmpd="sng">
            <a:solidFill>
              <a:srgbClr val="B96BA8"/>
            </a:solidFill>
            <a:prstDash val="solid"/>
            <a:round/>
            <a:headEnd type="none" w="med" len="med"/>
            <a:tailEnd type="oval" w="med" len="med"/>
          </a:ln>
        </p:spPr>
      </p:cxnSp>
      <p:sp>
        <p:nvSpPr>
          <p:cNvPr id="310" name="Google Shape;310;p29"/>
          <p:cNvSpPr txBox="1">
            <a:spLocks noGrp="1"/>
          </p:cNvSpPr>
          <p:nvPr>
            <p:ph type="subTitle" idx="1"/>
          </p:nvPr>
        </p:nvSpPr>
        <p:spPr>
          <a:xfrm>
            <a:off x="234625" y="867498"/>
            <a:ext cx="5625848" cy="348357"/>
          </a:xfrm>
          <a:prstGeom prst="rect">
            <a:avLst/>
          </a:prstGeom>
        </p:spPr>
        <p:txBody>
          <a:bodyPr spcFirstLastPara="1" wrap="square" lIns="0" tIns="0" rIns="0" bIns="0" anchor="t" anchorCtr="0">
            <a:noAutofit/>
          </a:bodyPr>
          <a:lstStyle/>
          <a:p>
            <a:r>
              <a:rPr lang="en" sz="2400" dirty="0">
                <a:highlight>
                  <a:schemeClr val="lt1"/>
                </a:highlight>
                <a:latin typeface="Arial Nova Cond" panose="020B0506020202020204" pitchFamily="34" charset="0"/>
              </a:rPr>
              <a:t>Subdistricts discussed by Working Group</a:t>
            </a:r>
            <a:endParaRPr sz="2400" dirty="0">
              <a:highlight>
                <a:schemeClr val="lt1"/>
              </a:highlight>
              <a:latin typeface="Arial Nova Cond" panose="020B0506020202020204" pitchFamily="34" charset="0"/>
            </a:endParaRPr>
          </a:p>
        </p:txBody>
      </p:sp>
      <p:sp>
        <p:nvSpPr>
          <p:cNvPr id="311" name="Google Shape;311;p29"/>
          <p:cNvSpPr txBox="1"/>
          <p:nvPr/>
        </p:nvSpPr>
        <p:spPr>
          <a:xfrm>
            <a:off x="203200" y="1828800"/>
            <a:ext cx="2406650" cy="379636"/>
          </a:xfrm>
          <a:prstGeom prst="rect">
            <a:avLst/>
          </a:prstGeom>
          <a:solidFill>
            <a:srgbClr val="4986E8"/>
          </a:solidFill>
          <a:ln>
            <a:noFill/>
          </a:ln>
        </p:spPr>
        <p:txBody>
          <a:bodyPr spcFirstLastPara="1" wrap="square" lIns="60950" tIns="60950" rIns="60950" bIns="60950" anchor="t" anchorCtr="0">
            <a:spAutoFit/>
          </a:bodyPr>
          <a:lstStyle/>
          <a:p>
            <a:pPr defTabSz="609630">
              <a:buClr>
                <a:srgbClr val="000000"/>
              </a:buClr>
            </a:pPr>
            <a:r>
              <a:rPr lang="en" sz="1667" b="1" kern="0" dirty="0">
                <a:solidFill>
                  <a:srgbClr val="FFFFFF"/>
                </a:solidFill>
                <a:latin typeface="Arial"/>
                <a:cs typeface="Arial"/>
                <a:sym typeface="Arial"/>
              </a:rPr>
              <a:t>BRF/Lincoln North/MM</a:t>
            </a:r>
            <a:endParaRPr sz="1333" kern="0" dirty="0">
              <a:solidFill>
                <a:srgbClr val="FFFFFF"/>
              </a:solidFill>
              <a:latin typeface="Arial"/>
              <a:cs typeface="Arial"/>
              <a:sym typeface="Arial"/>
            </a:endParaRPr>
          </a:p>
        </p:txBody>
      </p:sp>
      <p:cxnSp>
        <p:nvCxnSpPr>
          <p:cNvPr id="312" name="Google Shape;312;p29"/>
          <p:cNvCxnSpPr>
            <a:cxnSpLocks/>
            <a:stCxn id="311" idx="3"/>
          </p:cNvCxnSpPr>
          <p:nvPr/>
        </p:nvCxnSpPr>
        <p:spPr>
          <a:xfrm flipV="1">
            <a:off x="2609850" y="809000"/>
            <a:ext cx="7035150" cy="1209618"/>
          </a:xfrm>
          <a:prstGeom prst="straightConnector1">
            <a:avLst/>
          </a:prstGeom>
          <a:noFill/>
          <a:ln w="28575" cap="flat" cmpd="sng">
            <a:solidFill>
              <a:srgbClr val="4986E8"/>
            </a:solidFill>
            <a:prstDash val="solid"/>
            <a:round/>
            <a:headEnd type="none" w="med" len="med"/>
            <a:tailEnd type="oval" w="med" len="med"/>
          </a:ln>
        </p:spPr>
      </p:cxnSp>
      <p:sp>
        <p:nvSpPr>
          <p:cNvPr id="313" name="Google Shape;313;p29"/>
          <p:cNvSpPr txBox="1"/>
          <p:nvPr/>
        </p:nvSpPr>
        <p:spPr>
          <a:xfrm>
            <a:off x="494900" y="4228009"/>
            <a:ext cx="3137400" cy="328211"/>
          </a:xfrm>
          <a:prstGeom prst="rect">
            <a:avLst/>
          </a:prstGeom>
          <a:solidFill>
            <a:srgbClr val="B96BA8"/>
          </a:solidFill>
          <a:ln w="9525" cap="flat" cmpd="sng">
            <a:solidFill>
              <a:schemeClr val="lt1"/>
            </a:solidFill>
            <a:prstDash val="solid"/>
            <a:round/>
            <a:headEnd type="none" w="sm" len="sm"/>
            <a:tailEnd type="none" w="sm" len="sm"/>
          </a:ln>
        </p:spPr>
        <p:txBody>
          <a:bodyPr spcFirstLastPara="1" wrap="square" lIns="60950" tIns="60950" rIns="60950" bIns="60950" anchor="t" anchorCtr="0">
            <a:spAutoFit/>
          </a:bodyPr>
          <a:lstStyle/>
          <a:p>
            <a:pPr defTabSz="609630">
              <a:buClr>
                <a:srgbClr val="000000"/>
              </a:buClr>
            </a:pPr>
            <a:r>
              <a:rPr lang="en" sz="1333" kern="0" dirty="0">
                <a:solidFill>
                  <a:srgbClr val="FFFFFF"/>
                </a:solidFill>
                <a:latin typeface="Arial"/>
                <a:cs typeface="Arial"/>
                <a:sym typeface="Arial"/>
              </a:rPr>
              <a:t>VC – Codman Corner</a:t>
            </a:r>
            <a:endParaRPr sz="1333" kern="0" dirty="0">
              <a:solidFill>
                <a:srgbClr val="FFFFFF"/>
              </a:solidFill>
              <a:latin typeface="Arial"/>
              <a:cs typeface="Arial"/>
              <a:sym typeface="Arial"/>
            </a:endParaRPr>
          </a:p>
        </p:txBody>
      </p:sp>
      <p:cxnSp>
        <p:nvCxnSpPr>
          <p:cNvPr id="314" name="Google Shape;314;p29"/>
          <p:cNvCxnSpPr>
            <a:stCxn id="313" idx="3"/>
          </p:cNvCxnSpPr>
          <p:nvPr/>
        </p:nvCxnSpPr>
        <p:spPr>
          <a:xfrm>
            <a:off x="3632300" y="4392115"/>
            <a:ext cx="4187600" cy="346094"/>
          </a:xfrm>
          <a:prstGeom prst="straightConnector1">
            <a:avLst/>
          </a:prstGeom>
          <a:noFill/>
          <a:ln w="28575" cap="flat" cmpd="sng">
            <a:solidFill>
              <a:srgbClr val="B96BA8"/>
            </a:solidFill>
            <a:prstDash val="solid"/>
            <a:round/>
            <a:headEnd type="none" w="med" len="med"/>
            <a:tailEnd type="oval"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 name="Picture 2" descr="A map of a city&#10;&#10;Description automatically generated with low confidence">
            <a:extLst>
              <a:ext uri="{FF2B5EF4-FFF2-40B4-BE49-F238E27FC236}">
                <a16:creationId xmlns:a16="http://schemas.microsoft.com/office/drawing/2014/main" id="{3A2C9AC3-08F5-0185-1DF9-8FD6E9BD813E}"/>
              </a:ext>
            </a:extLst>
          </p:cNvPr>
          <p:cNvPicPr>
            <a:picLocks noChangeAspect="1"/>
          </p:cNvPicPr>
          <p:nvPr/>
        </p:nvPicPr>
        <p:blipFill>
          <a:blip r:embed="rId3"/>
          <a:stretch>
            <a:fillRect/>
          </a:stretch>
        </p:blipFill>
        <p:spPr>
          <a:xfrm>
            <a:off x="0" y="0"/>
            <a:ext cx="12192000" cy="6858000"/>
          </a:xfrm>
          <a:prstGeom prst="rect">
            <a:avLst/>
          </a:prstGeom>
        </p:spPr>
      </p:pic>
      <p:sp>
        <p:nvSpPr>
          <p:cNvPr id="320" name="Google Shape;320;p30"/>
          <p:cNvSpPr txBox="1">
            <a:spLocks noGrp="1"/>
          </p:cNvSpPr>
          <p:nvPr>
            <p:ph type="subTitle" idx="1"/>
          </p:nvPr>
        </p:nvSpPr>
        <p:spPr>
          <a:xfrm>
            <a:off x="609600" y="2539917"/>
            <a:ext cx="11379200" cy="1477328"/>
          </a:xfrm>
          <a:prstGeom prst="rect">
            <a:avLst/>
          </a:prstGeom>
        </p:spPr>
        <p:txBody>
          <a:bodyPr spcFirstLastPara="1" wrap="square" lIns="0" tIns="0" rIns="0" bIns="0" anchor="t" anchorCtr="0">
            <a:spAutoFit/>
          </a:bodyPr>
          <a:lstStyle/>
          <a:p>
            <a:r>
              <a:rPr lang="en" sz="2400" b="1" dirty="0">
                <a:latin typeface="Arial Nova Cond" panose="020B0506020202020204" pitchFamily="34" charset="0"/>
              </a:rPr>
              <a:t>Lincoln Woods Subdistrict</a:t>
            </a:r>
            <a:endParaRPr sz="2400" b="1" dirty="0">
              <a:latin typeface="Arial Nova Cond" panose="020B0506020202020204" pitchFamily="34" charset="0"/>
            </a:endParaRPr>
          </a:p>
          <a:p>
            <a:r>
              <a:rPr lang="en" sz="2400" b="1" dirty="0">
                <a:latin typeface="Arial Nova Cond" panose="020B0506020202020204" pitchFamily="34" charset="0"/>
              </a:rPr>
              <a:t>B-2 Subdistrict</a:t>
            </a:r>
            <a:endParaRPr sz="2400" b="1" dirty="0">
              <a:latin typeface="Arial Nova Cond" panose="020B0506020202020204" pitchFamily="34" charset="0"/>
            </a:endParaRPr>
          </a:p>
          <a:p>
            <a:r>
              <a:rPr lang="en" sz="2400" b="1" dirty="0">
                <a:latin typeface="Arial Nova Cond" panose="020B0506020202020204" pitchFamily="34" charset="0"/>
              </a:rPr>
              <a:t>Codman Corner Subdistrict</a:t>
            </a:r>
            <a:endParaRPr sz="2400" b="1" dirty="0">
              <a:latin typeface="Arial Nova Cond" panose="020B0506020202020204" pitchFamily="34" charset="0"/>
            </a:endParaRPr>
          </a:p>
          <a:p>
            <a:endParaRPr sz="2400" b="1" dirty="0">
              <a:latin typeface="Arial Nova Cond" panose="020B0506020202020204" pitchFamily="34" charset="0"/>
            </a:endParaRPr>
          </a:p>
        </p:txBody>
      </p:sp>
      <p:sp>
        <p:nvSpPr>
          <p:cNvPr id="321" name="Google Shape;321;p30"/>
          <p:cNvSpPr txBox="1">
            <a:spLocks noGrp="1"/>
          </p:cNvSpPr>
          <p:nvPr>
            <p:ph type="title"/>
          </p:nvPr>
        </p:nvSpPr>
        <p:spPr>
          <a:xfrm>
            <a:off x="609600" y="1676317"/>
            <a:ext cx="11379200" cy="677108"/>
          </a:xfrm>
          <a:prstGeom prst="rect">
            <a:avLst/>
          </a:prstGeom>
        </p:spPr>
        <p:txBody>
          <a:bodyPr spcFirstLastPara="1" wrap="square" lIns="0" tIns="0" rIns="0" bIns="0" anchor="t" anchorCtr="0">
            <a:spAutoFit/>
          </a:bodyPr>
          <a:lstStyle/>
          <a:p>
            <a:r>
              <a:rPr lang="en" sz="4400" b="1" dirty="0">
                <a:solidFill>
                  <a:schemeClr val="tx1"/>
                </a:solidFill>
                <a:latin typeface="Arial Nova Cond" panose="020B0506020202020204" pitchFamily="34" charset="0"/>
              </a:rPr>
              <a:t>Village Center Subdistricts</a:t>
            </a:r>
            <a:endParaRPr sz="4400" b="1" dirty="0">
              <a:solidFill>
                <a:schemeClr val="tx1"/>
              </a:solidFill>
              <a:latin typeface="Arial Nova Cond" panose="020B0506020202020204" pitchFamily="34" charset="0"/>
            </a:endParaRPr>
          </a:p>
        </p:txBody>
      </p:sp>
      <p:sp>
        <p:nvSpPr>
          <p:cNvPr id="322" name="Google Shape;322;p30"/>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17</a:t>
            </a:fld>
            <a:endParaRPr kern="0">
              <a:solidFill>
                <a:srgbClr val="999999"/>
              </a:solidFill>
              <a:latin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1"/>
          <p:cNvPicPr preferRelativeResize="0"/>
          <p:nvPr/>
        </p:nvPicPr>
        <p:blipFill>
          <a:blip r:embed="rId3">
            <a:alphaModFix/>
          </a:blip>
          <a:stretch>
            <a:fillRect/>
          </a:stretch>
        </p:blipFill>
        <p:spPr>
          <a:xfrm>
            <a:off x="0" y="-304433"/>
            <a:ext cx="12192000" cy="6858000"/>
          </a:xfrm>
          <a:prstGeom prst="rect">
            <a:avLst/>
          </a:prstGeom>
          <a:noFill/>
          <a:ln>
            <a:noFill/>
          </a:ln>
        </p:spPr>
      </p:pic>
      <p:sp>
        <p:nvSpPr>
          <p:cNvPr id="328" name="Google Shape;328;p31"/>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18</a:t>
            </a:fld>
            <a:endParaRPr kern="0">
              <a:solidFill>
                <a:srgbClr val="999999"/>
              </a:solidFill>
              <a:latin typeface="Arial"/>
              <a:cs typeface="Arial"/>
              <a:sym typeface="Arial"/>
            </a:endParaRPr>
          </a:p>
        </p:txBody>
      </p:sp>
      <p:sp>
        <p:nvSpPr>
          <p:cNvPr id="329" name="Google Shape;329;p31"/>
          <p:cNvSpPr txBox="1">
            <a:spLocks noGrp="1"/>
          </p:cNvSpPr>
          <p:nvPr>
            <p:ph type="title"/>
          </p:nvPr>
        </p:nvSpPr>
        <p:spPr>
          <a:xfrm>
            <a:off x="202999" y="160250"/>
            <a:ext cx="11785800" cy="1295223"/>
          </a:xfrm>
          <a:prstGeom prst="rect">
            <a:avLst/>
          </a:prstGeom>
        </p:spPr>
        <p:txBody>
          <a:bodyPr spcFirstLastPara="1" wrap="square" lIns="0" tIns="0" rIns="0" bIns="0" anchor="t" anchorCtr="0">
            <a:noAutofit/>
          </a:bodyPr>
          <a:lstStyle/>
          <a:p>
            <a:r>
              <a:rPr lang="en" sz="4400" b="1" dirty="0">
                <a:solidFill>
                  <a:schemeClr val="lt1"/>
                </a:solidFill>
                <a:highlight>
                  <a:srgbClr val="80276C"/>
                </a:highlight>
                <a:latin typeface="Arial Nova Cond" panose="020B0506020202020204" pitchFamily="34" charset="0"/>
              </a:rPr>
              <a:t>Village Center </a:t>
            </a:r>
            <a:br>
              <a:rPr lang="en" sz="4400" b="1" dirty="0">
                <a:solidFill>
                  <a:schemeClr val="lt1"/>
                </a:solidFill>
                <a:highlight>
                  <a:srgbClr val="80276C"/>
                </a:highlight>
                <a:latin typeface="Arial Nova Cond" panose="020B0506020202020204" pitchFamily="34" charset="0"/>
              </a:rPr>
            </a:br>
            <a:r>
              <a:rPr lang="en" sz="4400" b="1" dirty="0">
                <a:solidFill>
                  <a:schemeClr val="lt1"/>
                </a:solidFill>
                <a:highlight>
                  <a:srgbClr val="80276C"/>
                </a:highlight>
                <a:latin typeface="Arial Nova Cond" panose="020B0506020202020204" pitchFamily="34" charset="0"/>
              </a:rPr>
              <a:t>Context &amp; Constraints</a:t>
            </a:r>
            <a:endParaRPr sz="4400" b="1" dirty="0">
              <a:solidFill>
                <a:schemeClr val="lt1"/>
              </a:solidFill>
              <a:highlight>
                <a:srgbClr val="80276C"/>
              </a:highlight>
              <a:latin typeface="Arial Nova Cond" panose="020B0506020202020204" pitchFamily="34" charset="0"/>
            </a:endParaRPr>
          </a:p>
          <a:p>
            <a:endParaRPr sz="4400" b="1" dirty="0">
              <a:solidFill>
                <a:schemeClr val="lt1"/>
              </a:solidFill>
              <a:highlight>
                <a:srgbClr val="80276C"/>
              </a:highlight>
              <a:latin typeface="Arial Nova Cond" panose="020B0506020202020204" pitchFamily="34" charset="0"/>
            </a:endParaRPr>
          </a:p>
        </p:txBody>
      </p:sp>
      <p:sp>
        <p:nvSpPr>
          <p:cNvPr id="330" name="Google Shape;330;p31"/>
          <p:cNvSpPr txBox="1"/>
          <p:nvPr/>
        </p:nvSpPr>
        <p:spPr>
          <a:xfrm>
            <a:off x="4455950" y="2462434"/>
            <a:ext cx="1640000" cy="328211"/>
          </a:xfrm>
          <a:prstGeom prst="rect">
            <a:avLst/>
          </a:prstGeom>
          <a:solidFill>
            <a:srgbClr val="D94771"/>
          </a:solidFill>
          <a:ln>
            <a:noFill/>
          </a:ln>
        </p:spPr>
        <p:txBody>
          <a:bodyPr spcFirstLastPara="1" wrap="square" lIns="60950" tIns="60950" rIns="60950" bIns="60950" anchor="t" anchorCtr="0">
            <a:spAutoFit/>
          </a:bodyPr>
          <a:lstStyle/>
          <a:p>
            <a:pPr algn="r" defTabSz="609630">
              <a:buClr>
                <a:srgbClr val="000000"/>
              </a:buClr>
            </a:pPr>
            <a:r>
              <a:rPr lang="en" sz="1333" i="1" kern="0" dirty="0">
                <a:solidFill>
                  <a:srgbClr val="FFFFFF"/>
                </a:solidFill>
                <a:latin typeface="Arial"/>
                <a:cs typeface="Arial"/>
                <a:sym typeface="Arial"/>
              </a:rPr>
              <a:t>Existing B-1 District</a:t>
            </a:r>
            <a:endParaRPr sz="1333" i="1" kern="0" dirty="0">
              <a:solidFill>
                <a:srgbClr val="FFFFFF"/>
              </a:solidFill>
              <a:latin typeface="Arial"/>
              <a:cs typeface="Arial"/>
              <a:sym typeface="Arial"/>
            </a:endParaRPr>
          </a:p>
        </p:txBody>
      </p:sp>
      <p:sp>
        <p:nvSpPr>
          <p:cNvPr id="331" name="Google Shape;331;p31"/>
          <p:cNvSpPr txBox="1"/>
          <p:nvPr/>
        </p:nvSpPr>
        <p:spPr>
          <a:xfrm>
            <a:off x="4456000" y="5356883"/>
            <a:ext cx="1640000" cy="328400"/>
          </a:xfrm>
          <a:prstGeom prst="rect">
            <a:avLst/>
          </a:prstGeom>
          <a:solidFill>
            <a:srgbClr val="80276C"/>
          </a:solidFill>
          <a:ln>
            <a:noFill/>
          </a:ln>
        </p:spPr>
        <p:txBody>
          <a:bodyPr spcFirstLastPara="1" wrap="square" lIns="60950" tIns="60950" rIns="60950" bIns="60950" anchor="ctr" anchorCtr="0">
            <a:noAutofit/>
          </a:bodyPr>
          <a:lstStyle/>
          <a:p>
            <a:pPr algn="r" defTabSz="609630">
              <a:buClr>
                <a:srgbClr val="000000"/>
              </a:buClr>
            </a:pPr>
            <a:r>
              <a:rPr lang="en" sz="1333" i="1" kern="0">
                <a:solidFill>
                  <a:srgbClr val="FFFFFF"/>
                </a:solidFill>
                <a:latin typeface="Arial"/>
                <a:cs typeface="Arial"/>
                <a:sym typeface="Arial"/>
              </a:rPr>
              <a:t>½ Mile Station Area</a:t>
            </a:r>
            <a:endParaRPr sz="1333" i="1" kern="0">
              <a:solidFill>
                <a:srgbClr val="FFFFFF"/>
              </a:solidFill>
              <a:latin typeface="Arial"/>
              <a:cs typeface="Arial"/>
              <a:sym typeface="Arial"/>
            </a:endParaRPr>
          </a:p>
        </p:txBody>
      </p:sp>
      <p:cxnSp>
        <p:nvCxnSpPr>
          <p:cNvPr id="332" name="Google Shape;332;p31"/>
          <p:cNvCxnSpPr>
            <a:stCxn id="331" idx="3"/>
          </p:cNvCxnSpPr>
          <p:nvPr/>
        </p:nvCxnSpPr>
        <p:spPr>
          <a:xfrm>
            <a:off x="6096000" y="5521083"/>
            <a:ext cx="1383600" cy="0"/>
          </a:xfrm>
          <a:prstGeom prst="straightConnector1">
            <a:avLst/>
          </a:prstGeom>
          <a:noFill/>
          <a:ln w="28575" cap="flat" cmpd="sng">
            <a:solidFill>
              <a:srgbClr val="80276C"/>
            </a:solidFill>
            <a:prstDash val="solid"/>
            <a:round/>
            <a:headEnd type="none" w="med" len="med"/>
            <a:tailEnd type="oval" w="med" len="med"/>
          </a:ln>
        </p:spPr>
      </p:cxnSp>
      <p:sp>
        <p:nvSpPr>
          <p:cNvPr id="333" name="Google Shape;333;p31"/>
          <p:cNvSpPr txBox="1"/>
          <p:nvPr/>
        </p:nvSpPr>
        <p:spPr>
          <a:xfrm>
            <a:off x="203000" y="6276567"/>
            <a:ext cx="7198400" cy="276979"/>
          </a:xfrm>
          <a:prstGeom prst="rect">
            <a:avLst/>
          </a:prstGeom>
          <a:solidFill>
            <a:srgbClr val="80276C">
              <a:alpha val="75000"/>
            </a:srgbClr>
          </a:solidFill>
          <a:ln>
            <a:noFill/>
          </a:ln>
        </p:spPr>
        <p:txBody>
          <a:bodyPr spcFirstLastPara="1" wrap="square" lIns="60950" tIns="60950" rIns="60950" bIns="60950" anchor="t" anchorCtr="0">
            <a:spAutoFit/>
          </a:bodyPr>
          <a:lstStyle/>
          <a:p>
            <a:pPr defTabSz="609630">
              <a:buClr>
                <a:srgbClr val="000000"/>
              </a:buClr>
            </a:pPr>
            <a:r>
              <a:rPr lang="en" sz="1000" i="1" kern="0">
                <a:solidFill>
                  <a:srgbClr val="FFFFFF"/>
                </a:solidFill>
                <a:latin typeface="Arial"/>
                <a:cs typeface="Arial"/>
                <a:sym typeface="Arial"/>
              </a:rPr>
              <a:t>Note: This is an example for illustrative purposes only. Unit counts and district acreages are estimates and subject to change.</a:t>
            </a:r>
            <a:endParaRPr sz="1000" i="1" kern="0">
              <a:solidFill>
                <a:srgbClr val="FFFFFF"/>
              </a:solidFill>
              <a:latin typeface="Arial"/>
              <a:cs typeface="Arial"/>
              <a:sym typeface="Arial"/>
            </a:endParaRPr>
          </a:p>
        </p:txBody>
      </p:sp>
      <p:cxnSp>
        <p:nvCxnSpPr>
          <p:cNvPr id="334" name="Google Shape;334;p31"/>
          <p:cNvCxnSpPr>
            <a:stCxn id="330" idx="3"/>
          </p:cNvCxnSpPr>
          <p:nvPr/>
        </p:nvCxnSpPr>
        <p:spPr>
          <a:xfrm>
            <a:off x="6095950" y="2626540"/>
            <a:ext cx="2784600" cy="93"/>
          </a:xfrm>
          <a:prstGeom prst="straightConnector1">
            <a:avLst/>
          </a:prstGeom>
          <a:noFill/>
          <a:ln w="28575" cap="flat" cmpd="sng">
            <a:solidFill>
              <a:srgbClr val="D94771"/>
            </a:solidFill>
            <a:prstDash val="solid"/>
            <a:round/>
            <a:headEnd type="none" w="med" len="med"/>
            <a:tailEnd type="oval" w="med" len="med"/>
          </a:ln>
        </p:spPr>
      </p:cxnSp>
      <p:sp>
        <p:nvSpPr>
          <p:cNvPr id="335" name="Google Shape;335;p31"/>
          <p:cNvSpPr txBox="1"/>
          <p:nvPr/>
        </p:nvSpPr>
        <p:spPr>
          <a:xfrm>
            <a:off x="4456000" y="3217250"/>
            <a:ext cx="1640000" cy="328211"/>
          </a:xfrm>
          <a:prstGeom prst="rect">
            <a:avLst/>
          </a:prstGeom>
          <a:solidFill>
            <a:srgbClr val="D94771"/>
          </a:solidFill>
          <a:ln>
            <a:noFill/>
          </a:ln>
        </p:spPr>
        <p:txBody>
          <a:bodyPr spcFirstLastPara="1" wrap="square" lIns="60950" tIns="60950" rIns="60950" bIns="60950" anchor="t" anchorCtr="0">
            <a:spAutoFit/>
          </a:bodyPr>
          <a:lstStyle/>
          <a:p>
            <a:pPr algn="r" defTabSz="609630">
              <a:buClr>
                <a:srgbClr val="000000"/>
              </a:buClr>
            </a:pPr>
            <a:r>
              <a:rPr lang="en" sz="1333" i="1" kern="0">
                <a:solidFill>
                  <a:srgbClr val="FFFFFF"/>
                </a:solidFill>
                <a:latin typeface="Arial"/>
                <a:cs typeface="Arial"/>
                <a:sym typeface="Arial"/>
              </a:rPr>
              <a:t>Existing B-2 District</a:t>
            </a:r>
            <a:endParaRPr sz="1333" i="1" kern="0">
              <a:solidFill>
                <a:srgbClr val="FFFFFF"/>
              </a:solidFill>
              <a:latin typeface="Arial"/>
              <a:cs typeface="Arial"/>
              <a:sym typeface="Arial"/>
            </a:endParaRPr>
          </a:p>
        </p:txBody>
      </p:sp>
      <p:cxnSp>
        <p:nvCxnSpPr>
          <p:cNvPr id="336" name="Google Shape;336;p31"/>
          <p:cNvCxnSpPr/>
          <p:nvPr/>
        </p:nvCxnSpPr>
        <p:spPr>
          <a:xfrm>
            <a:off x="6047900" y="3407050"/>
            <a:ext cx="2701400" cy="0"/>
          </a:xfrm>
          <a:prstGeom prst="straightConnector1">
            <a:avLst/>
          </a:prstGeom>
          <a:noFill/>
          <a:ln w="28575" cap="flat" cmpd="sng">
            <a:solidFill>
              <a:srgbClr val="D94771"/>
            </a:solidFill>
            <a:prstDash val="solid"/>
            <a:round/>
            <a:headEnd type="none" w="med" len="med"/>
            <a:tailEnd type="oval" w="med" len="med"/>
          </a:ln>
        </p:spPr>
      </p:cxnSp>
      <p:sp>
        <p:nvSpPr>
          <p:cNvPr id="337" name="Google Shape;337;p31"/>
          <p:cNvSpPr txBox="1"/>
          <p:nvPr/>
        </p:nvSpPr>
        <p:spPr>
          <a:xfrm>
            <a:off x="4565583" y="3840367"/>
            <a:ext cx="1530400" cy="328400"/>
          </a:xfrm>
          <a:prstGeom prst="rect">
            <a:avLst/>
          </a:prstGeom>
          <a:solidFill>
            <a:schemeClr val="dk2"/>
          </a:solidFill>
          <a:ln>
            <a:noFill/>
          </a:ln>
        </p:spPr>
        <p:txBody>
          <a:bodyPr spcFirstLastPara="1" wrap="square" lIns="60950" tIns="60950" rIns="60950" bIns="60950" anchor="ctr" anchorCtr="0">
            <a:noAutofit/>
          </a:bodyPr>
          <a:lstStyle/>
          <a:p>
            <a:pPr algn="r" defTabSz="609630">
              <a:buClr>
                <a:srgbClr val="000000"/>
              </a:buClr>
            </a:pPr>
            <a:r>
              <a:rPr lang="en" sz="1333" i="1" kern="0">
                <a:solidFill>
                  <a:srgbClr val="FFFFFF"/>
                </a:solidFill>
                <a:latin typeface="Arial"/>
                <a:cs typeface="Arial"/>
                <a:sym typeface="Arial"/>
              </a:rPr>
              <a:t>Existing DPW Site</a:t>
            </a:r>
            <a:endParaRPr sz="1333" i="1" kern="0">
              <a:solidFill>
                <a:srgbClr val="FFFFFF"/>
              </a:solidFill>
              <a:latin typeface="Arial"/>
              <a:cs typeface="Arial"/>
              <a:sym typeface="Arial"/>
            </a:endParaRPr>
          </a:p>
        </p:txBody>
      </p:sp>
      <p:cxnSp>
        <p:nvCxnSpPr>
          <p:cNvPr id="338" name="Google Shape;338;p31"/>
          <p:cNvCxnSpPr>
            <a:stCxn id="337" idx="3"/>
          </p:cNvCxnSpPr>
          <p:nvPr/>
        </p:nvCxnSpPr>
        <p:spPr>
          <a:xfrm>
            <a:off x="6095983" y="4004567"/>
            <a:ext cx="2746200" cy="0"/>
          </a:xfrm>
          <a:prstGeom prst="straightConnector1">
            <a:avLst/>
          </a:prstGeom>
          <a:noFill/>
          <a:ln w="28575" cap="flat" cmpd="sng">
            <a:solidFill>
              <a:schemeClr val="dk2"/>
            </a:solidFill>
            <a:prstDash val="solid"/>
            <a:round/>
            <a:headEnd type="none" w="med" len="med"/>
            <a:tailEnd type="oval"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 name="Picture 2" descr="A map of a city&#10;&#10;Description automatically generated with medium confidence">
            <a:extLst>
              <a:ext uri="{FF2B5EF4-FFF2-40B4-BE49-F238E27FC236}">
                <a16:creationId xmlns:a16="http://schemas.microsoft.com/office/drawing/2014/main" id="{694CD7A2-C7C5-8DD0-1217-1A076B93A02F}"/>
              </a:ext>
            </a:extLst>
          </p:cNvPr>
          <p:cNvPicPr>
            <a:picLocks noChangeAspect="1"/>
          </p:cNvPicPr>
          <p:nvPr/>
        </p:nvPicPr>
        <p:blipFill>
          <a:blip r:embed="rId3"/>
          <a:stretch>
            <a:fillRect/>
          </a:stretch>
        </p:blipFill>
        <p:spPr>
          <a:xfrm>
            <a:off x="736" y="-309419"/>
            <a:ext cx="12191264" cy="6857587"/>
          </a:xfrm>
          <a:prstGeom prst="rect">
            <a:avLst/>
          </a:prstGeom>
        </p:spPr>
      </p:pic>
      <p:sp>
        <p:nvSpPr>
          <p:cNvPr id="345" name="Google Shape;345;p32"/>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19</a:t>
            </a:fld>
            <a:endParaRPr kern="0">
              <a:solidFill>
                <a:srgbClr val="999999"/>
              </a:solidFill>
              <a:latin typeface="Arial"/>
              <a:cs typeface="Arial"/>
              <a:sym typeface="Arial"/>
            </a:endParaRPr>
          </a:p>
        </p:txBody>
      </p:sp>
      <p:sp>
        <p:nvSpPr>
          <p:cNvPr id="346" name="Google Shape;346;p32"/>
          <p:cNvSpPr txBox="1">
            <a:spLocks noGrp="1"/>
          </p:cNvSpPr>
          <p:nvPr>
            <p:ph type="title"/>
          </p:nvPr>
        </p:nvSpPr>
        <p:spPr>
          <a:xfrm>
            <a:off x="203000" y="148665"/>
            <a:ext cx="11785800" cy="508000"/>
          </a:xfrm>
          <a:prstGeom prst="rect">
            <a:avLst/>
          </a:prstGeom>
        </p:spPr>
        <p:txBody>
          <a:bodyPr spcFirstLastPara="1" wrap="square" lIns="0" tIns="0" rIns="0" bIns="0" anchor="t" anchorCtr="0">
            <a:noAutofit/>
          </a:bodyPr>
          <a:lstStyle/>
          <a:p>
            <a:r>
              <a:rPr lang="en" sz="4400" b="1" dirty="0">
                <a:solidFill>
                  <a:schemeClr val="lt1"/>
                </a:solidFill>
                <a:highlight>
                  <a:srgbClr val="80276C"/>
                </a:highlight>
                <a:latin typeface="Arial Nova Cond" panose="020B0506020202020204" pitchFamily="34" charset="0"/>
              </a:rPr>
              <a:t>Village Center — Subdistricts</a:t>
            </a:r>
            <a:endParaRPr sz="4400" b="1" dirty="0">
              <a:solidFill>
                <a:schemeClr val="lt1"/>
              </a:solidFill>
              <a:highlight>
                <a:srgbClr val="80276C"/>
              </a:highlight>
              <a:latin typeface="Arial Nova Cond" panose="020B0506020202020204" pitchFamily="34" charset="0"/>
            </a:endParaRPr>
          </a:p>
          <a:p>
            <a:endParaRPr sz="4400" b="1" dirty="0">
              <a:solidFill>
                <a:schemeClr val="lt1"/>
              </a:solidFill>
              <a:highlight>
                <a:srgbClr val="80276C"/>
              </a:highlight>
              <a:latin typeface="Arial Nova Cond" panose="020B0506020202020204" pitchFamily="34" charset="0"/>
            </a:endParaRPr>
          </a:p>
        </p:txBody>
      </p:sp>
      <p:sp>
        <p:nvSpPr>
          <p:cNvPr id="347" name="Google Shape;347;p32"/>
          <p:cNvSpPr txBox="1">
            <a:spLocks noGrp="1"/>
          </p:cNvSpPr>
          <p:nvPr>
            <p:ph type="body" idx="2"/>
          </p:nvPr>
        </p:nvSpPr>
        <p:spPr>
          <a:xfrm>
            <a:off x="1117600" y="1828817"/>
            <a:ext cx="9956600" cy="307777"/>
          </a:xfrm>
          <a:prstGeom prst="rect">
            <a:avLst/>
          </a:prstGeom>
        </p:spPr>
        <p:txBody>
          <a:bodyPr spcFirstLastPara="1" wrap="square" lIns="0" tIns="0" rIns="0" bIns="0" anchor="t" anchorCtr="0">
            <a:spAutoFit/>
          </a:bodyPr>
          <a:lstStyle/>
          <a:p>
            <a:pPr marL="0" indent="0">
              <a:buNone/>
            </a:pPr>
            <a:endParaRPr/>
          </a:p>
        </p:txBody>
      </p:sp>
      <p:sp>
        <p:nvSpPr>
          <p:cNvPr id="348" name="Google Shape;348;p32"/>
          <p:cNvSpPr txBox="1"/>
          <p:nvPr/>
        </p:nvSpPr>
        <p:spPr>
          <a:xfrm>
            <a:off x="3775750" y="2462434"/>
            <a:ext cx="2320200" cy="328211"/>
          </a:xfrm>
          <a:prstGeom prst="rect">
            <a:avLst/>
          </a:prstGeom>
          <a:solidFill>
            <a:schemeClr val="dk2"/>
          </a:solidFill>
          <a:ln>
            <a:noFill/>
          </a:ln>
        </p:spPr>
        <p:txBody>
          <a:bodyPr spcFirstLastPara="1" wrap="square" lIns="60950" tIns="60950" rIns="60950" bIns="60950" anchor="t" anchorCtr="0">
            <a:spAutoFit/>
          </a:bodyPr>
          <a:lstStyle/>
          <a:p>
            <a:pPr algn="r" defTabSz="609630">
              <a:buClr>
                <a:srgbClr val="000000"/>
              </a:buClr>
            </a:pPr>
            <a:r>
              <a:rPr lang="en" sz="1333" i="1" kern="0">
                <a:solidFill>
                  <a:srgbClr val="FFFFFF"/>
                </a:solidFill>
                <a:latin typeface="Arial"/>
                <a:cs typeface="Arial"/>
                <a:sym typeface="Arial"/>
              </a:rPr>
              <a:t>Maintain Existing B-1 District</a:t>
            </a:r>
            <a:endParaRPr sz="1333" i="1" kern="0">
              <a:solidFill>
                <a:srgbClr val="FFFFFF"/>
              </a:solidFill>
              <a:latin typeface="Arial"/>
              <a:cs typeface="Arial"/>
              <a:sym typeface="Arial"/>
            </a:endParaRPr>
          </a:p>
        </p:txBody>
      </p:sp>
      <p:sp>
        <p:nvSpPr>
          <p:cNvPr id="349" name="Google Shape;349;p32"/>
          <p:cNvSpPr txBox="1"/>
          <p:nvPr/>
        </p:nvSpPr>
        <p:spPr>
          <a:xfrm>
            <a:off x="4456000" y="5356883"/>
            <a:ext cx="1640000" cy="328400"/>
          </a:xfrm>
          <a:prstGeom prst="rect">
            <a:avLst/>
          </a:prstGeom>
          <a:solidFill>
            <a:schemeClr val="dk2"/>
          </a:solidFill>
          <a:ln>
            <a:noFill/>
          </a:ln>
        </p:spPr>
        <p:txBody>
          <a:bodyPr spcFirstLastPara="1" wrap="square" lIns="60950" tIns="60950" rIns="60950" bIns="60950" anchor="ctr" anchorCtr="0">
            <a:noAutofit/>
          </a:bodyPr>
          <a:lstStyle/>
          <a:p>
            <a:pPr algn="r" defTabSz="609630">
              <a:buClr>
                <a:srgbClr val="000000"/>
              </a:buClr>
            </a:pPr>
            <a:r>
              <a:rPr lang="en" sz="1333" i="1" kern="0">
                <a:solidFill>
                  <a:srgbClr val="FFFFFF"/>
                </a:solidFill>
                <a:latin typeface="Arial"/>
                <a:cs typeface="Arial"/>
                <a:sym typeface="Arial"/>
              </a:rPr>
              <a:t>½ Mile Station Area</a:t>
            </a:r>
            <a:endParaRPr sz="1333" i="1" kern="0">
              <a:solidFill>
                <a:srgbClr val="FFFFFF"/>
              </a:solidFill>
              <a:latin typeface="Arial"/>
              <a:cs typeface="Arial"/>
              <a:sym typeface="Arial"/>
            </a:endParaRPr>
          </a:p>
        </p:txBody>
      </p:sp>
      <p:cxnSp>
        <p:nvCxnSpPr>
          <p:cNvPr id="350" name="Google Shape;350;p32"/>
          <p:cNvCxnSpPr>
            <a:stCxn id="349" idx="3"/>
          </p:cNvCxnSpPr>
          <p:nvPr/>
        </p:nvCxnSpPr>
        <p:spPr>
          <a:xfrm>
            <a:off x="6096000" y="5521083"/>
            <a:ext cx="1383600" cy="0"/>
          </a:xfrm>
          <a:prstGeom prst="straightConnector1">
            <a:avLst/>
          </a:prstGeom>
          <a:noFill/>
          <a:ln w="28575" cap="flat" cmpd="sng">
            <a:solidFill>
              <a:schemeClr val="dk2"/>
            </a:solidFill>
            <a:prstDash val="solid"/>
            <a:round/>
            <a:headEnd type="none" w="med" len="med"/>
            <a:tailEnd type="oval" w="med" len="med"/>
          </a:ln>
        </p:spPr>
      </p:cxnSp>
      <p:sp>
        <p:nvSpPr>
          <p:cNvPr id="351" name="Google Shape;351;p32"/>
          <p:cNvSpPr txBox="1"/>
          <p:nvPr/>
        </p:nvSpPr>
        <p:spPr>
          <a:xfrm>
            <a:off x="203000" y="6276567"/>
            <a:ext cx="7198400" cy="276979"/>
          </a:xfrm>
          <a:prstGeom prst="rect">
            <a:avLst/>
          </a:prstGeom>
          <a:solidFill>
            <a:srgbClr val="80276C">
              <a:alpha val="75000"/>
            </a:srgbClr>
          </a:solidFill>
          <a:ln>
            <a:noFill/>
          </a:ln>
        </p:spPr>
        <p:txBody>
          <a:bodyPr spcFirstLastPara="1" wrap="square" lIns="60950" tIns="60950" rIns="60950" bIns="60950" anchor="t" anchorCtr="0">
            <a:spAutoFit/>
          </a:bodyPr>
          <a:lstStyle/>
          <a:p>
            <a:pPr defTabSz="609630">
              <a:buClr>
                <a:srgbClr val="000000"/>
              </a:buClr>
            </a:pPr>
            <a:r>
              <a:rPr lang="en" sz="1000" i="1" kern="0">
                <a:solidFill>
                  <a:srgbClr val="FFFFFF"/>
                </a:solidFill>
                <a:latin typeface="Arial"/>
                <a:cs typeface="Arial"/>
                <a:sym typeface="Arial"/>
              </a:rPr>
              <a:t>Note: This is an example for illustrative purposes only. Unit counts and district acreages are estimates and subject to change.</a:t>
            </a:r>
            <a:endParaRPr sz="1000" i="1" kern="0">
              <a:solidFill>
                <a:srgbClr val="FFFFFF"/>
              </a:solidFill>
              <a:latin typeface="Arial"/>
              <a:cs typeface="Arial"/>
              <a:sym typeface="Arial"/>
            </a:endParaRPr>
          </a:p>
        </p:txBody>
      </p:sp>
      <p:cxnSp>
        <p:nvCxnSpPr>
          <p:cNvPr id="352" name="Google Shape;352;p32"/>
          <p:cNvCxnSpPr>
            <a:stCxn id="348" idx="3"/>
          </p:cNvCxnSpPr>
          <p:nvPr/>
        </p:nvCxnSpPr>
        <p:spPr>
          <a:xfrm>
            <a:off x="6095950" y="2626540"/>
            <a:ext cx="2784600" cy="93"/>
          </a:xfrm>
          <a:prstGeom prst="straightConnector1">
            <a:avLst/>
          </a:prstGeom>
          <a:noFill/>
          <a:ln w="28575" cap="flat" cmpd="sng">
            <a:solidFill>
              <a:schemeClr val="dk2"/>
            </a:solidFill>
            <a:prstDash val="solid"/>
            <a:round/>
            <a:headEnd type="none" w="med" len="med"/>
            <a:tailEnd type="oval" w="med" len="med"/>
          </a:ln>
        </p:spPr>
      </p:cxnSp>
      <p:sp>
        <p:nvSpPr>
          <p:cNvPr id="353" name="Google Shape;353;p32"/>
          <p:cNvSpPr txBox="1"/>
          <p:nvPr/>
        </p:nvSpPr>
        <p:spPr>
          <a:xfrm>
            <a:off x="4456000" y="3217250"/>
            <a:ext cx="1640000" cy="328211"/>
          </a:xfrm>
          <a:prstGeom prst="rect">
            <a:avLst/>
          </a:prstGeom>
          <a:solidFill>
            <a:schemeClr val="dk2"/>
          </a:solidFill>
          <a:ln>
            <a:noFill/>
          </a:ln>
        </p:spPr>
        <p:txBody>
          <a:bodyPr spcFirstLastPara="1" wrap="square" lIns="60950" tIns="60950" rIns="60950" bIns="60950" anchor="t" anchorCtr="0">
            <a:spAutoFit/>
          </a:bodyPr>
          <a:lstStyle/>
          <a:p>
            <a:pPr algn="r" defTabSz="609630">
              <a:buClr>
                <a:srgbClr val="000000"/>
              </a:buClr>
            </a:pPr>
            <a:r>
              <a:rPr lang="en" sz="1333" i="1" kern="0">
                <a:solidFill>
                  <a:srgbClr val="FFFFFF"/>
                </a:solidFill>
                <a:latin typeface="Arial"/>
                <a:cs typeface="Arial"/>
                <a:sym typeface="Arial"/>
              </a:rPr>
              <a:t>Existing B-2 District</a:t>
            </a:r>
            <a:endParaRPr sz="1333" i="1" kern="0">
              <a:solidFill>
                <a:srgbClr val="FFFFFF"/>
              </a:solidFill>
              <a:latin typeface="Arial"/>
              <a:cs typeface="Arial"/>
              <a:sym typeface="Arial"/>
            </a:endParaRPr>
          </a:p>
        </p:txBody>
      </p:sp>
      <p:cxnSp>
        <p:nvCxnSpPr>
          <p:cNvPr id="354" name="Google Shape;354;p32"/>
          <p:cNvCxnSpPr/>
          <p:nvPr/>
        </p:nvCxnSpPr>
        <p:spPr>
          <a:xfrm>
            <a:off x="6047900" y="3407050"/>
            <a:ext cx="2701400" cy="0"/>
          </a:xfrm>
          <a:prstGeom prst="straightConnector1">
            <a:avLst/>
          </a:prstGeom>
          <a:noFill/>
          <a:ln w="28575" cap="flat" cmpd="sng">
            <a:solidFill>
              <a:schemeClr val="dk2"/>
            </a:solidFill>
            <a:prstDash val="solid"/>
            <a:round/>
            <a:headEnd type="none" w="med" len="med"/>
            <a:tailEnd type="oval" w="med" len="med"/>
          </a:ln>
        </p:spPr>
      </p:cxnSp>
      <p:cxnSp>
        <p:nvCxnSpPr>
          <p:cNvPr id="355" name="Google Shape;355;p32"/>
          <p:cNvCxnSpPr>
            <a:stCxn id="356" idx="3"/>
          </p:cNvCxnSpPr>
          <p:nvPr/>
        </p:nvCxnSpPr>
        <p:spPr>
          <a:xfrm>
            <a:off x="3902200" y="1992923"/>
            <a:ext cx="5028600" cy="94"/>
          </a:xfrm>
          <a:prstGeom prst="straightConnector1">
            <a:avLst/>
          </a:prstGeom>
          <a:noFill/>
          <a:ln w="28575" cap="flat" cmpd="sng">
            <a:solidFill>
              <a:srgbClr val="80276C"/>
            </a:solidFill>
            <a:prstDash val="solid"/>
            <a:round/>
            <a:headEnd type="none" w="med" len="med"/>
            <a:tailEnd type="oval" w="med" len="med"/>
          </a:ln>
        </p:spPr>
      </p:cxnSp>
      <p:sp>
        <p:nvSpPr>
          <p:cNvPr id="356" name="Google Shape;356;p32"/>
          <p:cNvSpPr txBox="1"/>
          <p:nvPr/>
        </p:nvSpPr>
        <p:spPr>
          <a:xfrm>
            <a:off x="1117600" y="1828817"/>
            <a:ext cx="2784600" cy="328211"/>
          </a:xfrm>
          <a:prstGeom prst="rect">
            <a:avLst/>
          </a:prstGeom>
          <a:solidFill>
            <a:srgbClr val="80276C"/>
          </a:solidFill>
          <a:ln>
            <a:noFill/>
          </a:ln>
        </p:spPr>
        <p:txBody>
          <a:bodyPr spcFirstLastPara="1" wrap="square" lIns="60950" tIns="60950" rIns="60950" bIns="60950" anchor="t" anchorCtr="0">
            <a:spAutoFit/>
          </a:bodyPr>
          <a:lstStyle/>
          <a:p>
            <a:pPr defTabSz="609630">
              <a:buClr>
                <a:srgbClr val="000000"/>
              </a:buClr>
            </a:pPr>
            <a:r>
              <a:rPr lang="en" sz="1333" b="1" kern="0">
                <a:solidFill>
                  <a:srgbClr val="FFFFFF"/>
                </a:solidFill>
                <a:latin typeface="Arial"/>
                <a:cs typeface="Arial"/>
                <a:sym typeface="Arial"/>
              </a:rPr>
              <a:t>VC – Lincoln Woods Subdistrict</a:t>
            </a:r>
            <a:endParaRPr sz="1333" b="1" kern="0">
              <a:solidFill>
                <a:srgbClr val="FFFFFF"/>
              </a:solidFill>
              <a:latin typeface="Arial"/>
              <a:cs typeface="Arial"/>
              <a:sym typeface="Arial"/>
            </a:endParaRPr>
          </a:p>
        </p:txBody>
      </p:sp>
      <p:sp>
        <p:nvSpPr>
          <p:cNvPr id="357" name="Google Shape;357;p32"/>
          <p:cNvSpPr txBox="1"/>
          <p:nvPr/>
        </p:nvSpPr>
        <p:spPr>
          <a:xfrm>
            <a:off x="1117600" y="2936967"/>
            <a:ext cx="1790000" cy="328211"/>
          </a:xfrm>
          <a:prstGeom prst="rect">
            <a:avLst/>
          </a:prstGeom>
          <a:solidFill>
            <a:srgbClr val="80276C">
              <a:alpha val="75000"/>
            </a:srgbClr>
          </a:solidFill>
          <a:ln>
            <a:noFill/>
          </a:ln>
        </p:spPr>
        <p:txBody>
          <a:bodyPr spcFirstLastPara="1" wrap="square" lIns="60950" tIns="60950" rIns="60950" bIns="60950" anchor="t" anchorCtr="0">
            <a:spAutoFit/>
          </a:bodyPr>
          <a:lstStyle/>
          <a:p>
            <a:pPr defTabSz="609630">
              <a:buClr>
                <a:srgbClr val="000000"/>
              </a:buClr>
            </a:pPr>
            <a:r>
              <a:rPr lang="en" sz="1333" b="1" kern="0">
                <a:solidFill>
                  <a:srgbClr val="FFFFFF"/>
                </a:solidFill>
                <a:latin typeface="Arial"/>
                <a:cs typeface="Arial"/>
                <a:sym typeface="Arial"/>
              </a:rPr>
              <a:t>VC – B-2 Subdistrict</a:t>
            </a:r>
            <a:endParaRPr sz="1333" b="1" kern="0">
              <a:solidFill>
                <a:srgbClr val="FFFFFF"/>
              </a:solidFill>
              <a:latin typeface="Arial"/>
              <a:cs typeface="Arial"/>
              <a:sym typeface="Arial"/>
            </a:endParaRPr>
          </a:p>
        </p:txBody>
      </p:sp>
      <p:cxnSp>
        <p:nvCxnSpPr>
          <p:cNvPr id="358" name="Google Shape;358;p32"/>
          <p:cNvCxnSpPr>
            <a:stCxn id="357" idx="3"/>
          </p:cNvCxnSpPr>
          <p:nvPr/>
        </p:nvCxnSpPr>
        <p:spPr>
          <a:xfrm>
            <a:off x="2907600" y="3101073"/>
            <a:ext cx="5850400" cy="94"/>
          </a:xfrm>
          <a:prstGeom prst="straightConnector1">
            <a:avLst/>
          </a:prstGeom>
          <a:noFill/>
          <a:ln w="28575" cap="flat" cmpd="sng">
            <a:solidFill>
              <a:srgbClr val="B96BA8"/>
            </a:solidFill>
            <a:prstDash val="solid"/>
            <a:round/>
            <a:headEnd type="none" w="med" len="med"/>
            <a:tailEnd type="oval" w="med" len="med"/>
          </a:ln>
        </p:spPr>
      </p:cxnSp>
      <p:sp>
        <p:nvSpPr>
          <p:cNvPr id="359" name="Google Shape;359;p32"/>
          <p:cNvSpPr txBox="1"/>
          <p:nvPr/>
        </p:nvSpPr>
        <p:spPr>
          <a:xfrm>
            <a:off x="4565583" y="3840367"/>
            <a:ext cx="1530400" cy="328400"/>
          </a:xfrm>
          <a:prstGeom prst="rect">
            <a:avLst/>
          </a:prstGeom>
          <a:solidFill>
            <a:schemeClr val="dk2"/>
          </a:solidFill>
          <a:ln>
            <a:noFill/>
          </a:ln>
        </p:spPr>
        <p:txBody>
          <a:bodyPr spcFirstLastPara="1" wrap="square" lIns="60950" tIns="60950" rIns="60950" bIns="60950" anchor="ctr" anchorCtr="0">
            <a:noAutofit/>
          </a:bodyPr>
          <a:lstStyle/>
          <a:p>
            <a:pPr algn="r" defTabSz="609630">
              <a:buClr>
                <a:srgbClr val="000000"/>
              </a:buClr>
            </a:pPr>
            <a:r>
              <a:rPr lang="en" sz="1333" i="1" kern="0">
                <a:solidFill>
                  <a:srgbClr val="FFFFFF"/>
                </a:solidFill>
                <a:latin typeface="Arial"/>
                <a:cs typeface="Arial"/>
                <a:sym typeface="Arial"/>
              </a:rPr>
              <a:t>Existing DPW Site</a:t>
            </a:r>
            <a:endParaRPr sz="1333" i="1" kern="0">
              <a:solidFill>
                <a:srgbClr val="FFFFFF"/>
              </a:solidFill>
              <a:latin typeface="Arial"/>
              <a:cs typeface="Arial"/>
              <a:sym typeface="Arial"/>
            </a:endParaRPr>
          </a:p>
        </p:txBody>
      </p:sp>
      <p:cxnSp>
        <p:nvCxnSpPr>
          <p:cNvPr id="360" name="Google Shape;360;p32"/>
          <p:cNvCxnSpPr>
            <a:stCxn id="359" idx="3"/>
          </p:cNvCxnSpPr>
          <p:nvPr/>
        </p:nvCxnSpPr>
        <p:spPr>
          <a:xfrm>
            <a:off x="6095983" y="4004567"/>
            <a:ext cx="2746200" cy="0"/>
          </a:xfrm>
          <a:prstGeom prst="straightConnector1">
            <a:avLst/>
          </a:prstGeom>
          <a:noFill/>
          <a:ln w="28575" cap="flat" cmpd="sng">
            <a:solidFill>
              <a:schemeClr val="dk2"/>
            </a:solidFill>
            <a:prstDash val="solid"/>
            <a:round/>
            <a:headEnd type="none" w="med" len="med"/>
            <a:tailEnd type="oval" w="med" len="med"/>
          </a:ln>
        </p:spPr>
      </p:cxnSp>
      <p:sp>
        <p:nvSpPr>
          <p:cNvPr id="361" name="Google Shape;361;p32"/>
          <p:cNvSpPr txBox="1"/>
          <p:nvPr/>
        </p:nvSpPr>
        <p:spPr>
          <a:xfrm>
            <a:off x="1115650" y="3470767"/>
            <a:ext cx="2854200" cy="328211"/>
          </a:xfrm>
          <a:prstGeom prst="rect">
            <a:avLst/>
          </a:prstGeom>
          <a:solidFill>
            <a:srgbClr val="B96BA8"/>
          </a:solidFill>
          <a:ln>
            <a:noFill/>
          </a:ln>
        </p:spPr>
        <p:txBody>
          <a:bodyPr spcFirstLastPara="1" wrap="square" lIns="60950" tIns="60950" rIns="60950" bIns="60950" anchor="t" anchorCtr="0">
            <a:spAutoFit/>
          </a:bodyPr>
          <a:lstStyle/>
          <a:p>
            <a:pPr defTabSz="609630">
              <a:buClr>
                <a:srgbClr val="000000"/>
              </a:buClr>
            </a:pPr>
            <a:r>
              <a:rPr lang="en" sz="1333" b="1" kern="0" dirty="0">
                <a:solidFill>
                  <a:srgbClr val="FFFFFF"/>
                </a:solidFill>
                <a:latin typeface="Arial"/>
                <a:cs typeface="Arial"/>
                <a:sym typeface="Arial"/>
              </a:rPr>
              <a:t>VC – Codman Corner Subdistrict</a:t>
            </a:r>
            <a:endParaRPr sz="1333" b="1" kern="0" dirty="0">
              <a:solidFill>
                <a:srgbClr val="FFFFFF"/>
              </a:solidFill>
              <a:latin typeface="Arial"/>
              <a:cs typeface="Arial"/>
              <a:sym typeface="Arial"/>
            </a:endParaRPr>
          </a:p>
        </p:txBody>
      </p:sp>
      <p:cxnSp>
        <p:nvCxnSpPr>
          <p:cNvPr id="362" name="Google Shape;362;p32"/>
          <p:cNvCxnSpPr>
            <a:stCxn id="361" idx="3"/>
          </p:cNvCxnSpPr>
          <p:nvPr/>
        </p:nvCxnSpPr>
        <p:spPr>
          <a:xfrm>
            <a:off x="3969850" y="3634873"/>
            <a:ext cx="4404600" cy="64494"/>
          </a:xfrm>
          <a:prstGeom prst="straightConnector1">
            <a:avLst/>
          </a:prstGeom>
          <a:noFill/>
          <a:ln w="28575" cap="flat" cmpd="sng">
            <a:solidFill>
              <a:srgbClr val="B96BA8"/>
            </a:solidFill>
            <a:prstDash val="solid"/>
            <a:round/>
            <a:headEnd type="none" w="med" len="med"/>
            <a:tailEnd type="oval"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a:xfrm>
            <a:off x="1018309" y="309707"/>
            <a:ext cx="10515600" cy="1325563"/>
          </a:xfrm>
        </p:spPr>
        <p:txBody>
          <a:bodyPr/>
          <a:lstStyle/>
          <a:p>
            <a:r>
              <a:rPr lang="en-US" b="1" dirty="0">
                <a:solidFill>
                  <a:srgbClr val="521B93"/>
                </a:solidFill>
                <a:latin typeface="Arial Nova Cond" panose="020B0506020202020204" pitchFamily="34" charset="0"/>
              </a:rPr>
              <a:t>This presentation will cover…</a:t>
            </a:r>
          </a:p>
        </p:txBody>
      </p:sp>
      <p:sp>
        <p:nvSpPr>
          <p:cNvPr id="5" name="Content Placeholder 4">
            <a:extLst>
              <a:ext uri="{FF2B5EF4-FFF2-40B4-BE49-F238E27FC236}">
                <a16:creationId xmlns:a16="http://schemas.microsoft.com/office/drawing/2014/main" id="{73A583DA-C9DF-8080-4F45-069B064278B8}"/>
              </a:ext>
            </a:extLst>
          </p:cNvPr>
          <p:cNvSpPr>
            <a:spLocks noGrp="1"/>
          </p:cNvSpPr>
          <p:nvPr>
            <p:ph idx="1"/>
          </p:nvPr>
        </p:nvSpPr>
        <p:spPr>
          <a:xfrm>
            <a:off x="1132609" y="1352838"/>
            <a:ext cx="9372600" cy="5306291"/>
          </a:xfrm>
        </p:spPr>
        <p:txBody>
          <a:bodyPr anchor="ctr">
            <a:noAutofit/>
          </a:bodyPr>
          <a:lstStyle/>
          <a:p>
            <a:r>
              <a:rPr lang="en-US" sz="3200" dirty="0">
                <a:latin typeface="Arial Nova" panose="020B0504020202020204" pitchFamily="34" charset="0"/>
              </a:rPr>
              <a:t>Context </a:t>
            </a:r>
          </a:p>
          <a:p>
            <a:r>
              <a:rPr lang="en-US" sz="3200" dirty="0">
                <a:latin typeface="Arial Nova" panose="020B0504020202020204" pitchFamily="34" charset="0"/>
              </a:rPr>
              <a:t>Compliance requirements for Lincoln</a:t>
            </a:r>
          </a:p>
          <a:p>
            <a:r>
              <a:rPr lang="en-US" sz="3200" dirty="0">
                <a:latin typeface="Arial Nova" panose="020B0504020202020204" pitchFamily="34" charset="0"/>
              </a:rPr>
              <a:t>Timeline for compliance</a:t>
            </a:r>
          </a:p>
          <a:p>
            <a:r>
              <a:rPr lang="en-US" sz="3200" dirty="0">
                <a:latin typeface="Arial Nova" panose="020B0504020202020204" pitchFamily="34" charset="0"/>
              </a:rPr>
              <a:t>Developing parameters for compliance options</a:t>
            </a:r>
          </a:p>
          <a:p>
            <a:r>
              <a:rPr lang="en-US" sz="3200" dirty="0">
                <a:latin typeface="Arial Nova" panose="020B0504020202020204" pitchFamily="34" charset="0"/>
              </a:rPr>
              <a:t>Analysis of district options</a:t>
            </a:r>
          </a:p>
          <a:p>
            <a:r>
              <a:rPr lang="en-US" sz="3200" dirty="0">
                <a:latin typeface="Arial Nova" panose="020B0504020202020204" pitchFamily="34" charset="0"/>
              </a:rPr>
              <a:t>HCA &amp; Inclusionary Zoning</a:t>
            </a:r>
          </a:p>
          <a:p>
            <a:r>
              <a:rPr lang="en-US" sz="3200" dirty="0">
                <a:latin typeface="Arial Nova" panose="020B0504020202020204" pitchFamily="34" charset="0"/>
              </a:rPr>
              <a:t>Proposal for Village Center Mall Subdistrict</a:t>
            </a:r>
          </a:p>
          <a:p>
            <a:r>
              <a:rPr lang="en-US" sz="3200" dirty="0">
                <a:latin typeface="Arial Nova" panose="020B0504020202020204" pitchFamily="34" charset="0"/>
              </a:rPr>
              <a:t>Q&amp;A</a:t>
            </a:r>
          </a:p>
          <a:p>
            <a:r>
              <a:rPr lang="en-US" sz="3200" dirty="0">
                <a:latin typeface="Arial Nova" panose="020B0504020202020204" pitchFamily="34" charset="0"/>
              </a:rPr>
              <a:t>Next Steps</a:t>
            </a:r>
          </a:p>
        </p:txBody>
      </p:sp>
    </p:spTree>
    <p:extLst>
      <p:ext uri="{BB962C8B-B14F-4D97-AF65-F5344CB8AC3E}">
        <p14:creationId xmlns:p14="http://schemas.microsoft.com/office/powerpoint/2010/main" val="2772831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33"/>
          <p:cNvPicPr preferRelativeResize="0"/>
          <p:nvPr/>
        </p:nvPicPr>
        <p:blipFill>
          <a:blip r:embed="rId3">
            <a:alphaModFix/>
          </a:blip>
          <a:stretch>
            <a:fillRect/>
          </a:stretch>
        </p:blipFill>
        <p:spPr>
          <a:xfrm>
            <a:off x="0" y="-304433"/>
            <a:ext cx="12192000" cy="6858000"/>
          </a:xfrm>
          <a:prstGeom prst="rect">
            <a:avLst/>
          </a:prstGeom>
          <a:noFill/>
          <a:ln>
            <a:noFill/>
          </a:ln>
        </p:spPr>
      </p:pic>
      <p:sp>
        <p:nvSpPr>
          <p:cNvPr id="369" name="Google Shape;369;p33"/>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20</a:t>
            </a:fld>
            <a:endParaRPr kern="0">
              <a:solidFill>
                <a:srgbClr val="999999"/>
              </a:solidFill>
              <a:latin typeface="Arial"/>
              <a:cs typeface="Arial"/>
              <a:sym typeface="Arial"/>
            </a:endParaRPr>
          </a:p>
        </p:txBody>
      </p:sp>
      <p:sp>
        <p:nvSpPr>
          <p:cNvPr id="370" name="Google Shape;370;p33"/>
          <p:cNvSpPr txBox="1">
            <a:spLocks noGrp="1"/>
          </p:cNvSpPr>
          <p:nvPr>
            <p:ph type="title"/>
          </p:nvPr>
        </p:nvSpPr>
        <p:spPr>
          <a:xfrm>
            <a:off x="101499" y="-107917"/>
            <a:ext cx="11785800" cy="508000"/>
          </a:xfrm>
          <a:prstGeom prst="rect">
            <a:avLst/>
          </a:prstGeom>
        </p:spPr>
        <p:txBody>
          <a:bodyPr spcFirstLastPara="1" wrap="square" lIns="0" tIns="0" rIns="0" bIns="0" anchor="t" anchorCtr="0">
            <a:noAutofit/>
          </a:bodyPr>
          <a:lstStyle/>
          <a:p>
            <a:r>
              <a:rPr lang="en" sz="4400" b="1" dirty="0">
                <a:solidFill>
                  <a:schemeClr val="lt1"/>
                </a:solidFill>
                <a:highlight>
                  <a:srgbClr val="80276C"/>
                </a:highlight>
                <a:latin typeface="Arial Nova Cond" panose="020B0506020202020204" pitchFamily="34" charset="0"/>
              </a:rPr>
              <a:t>Village Center – </a:t>
            </a:r>
            <a:br>
              <a:rPr lang="en" sz="4400" b="1" dirty="0">
                <a:solidFill>
                  <a:schemeClr val="lt1"/>
                </a:solidFill>
                <a:highlight>
                  <a:srgbClr val="80276C"/>
                </a:highlight>
                <a:latin typeface="Arial Nova Cond" panose="020B0506020202020204" pitchFamily="34" charset="0"/>
              </a:rPr>
            </a:br>
            <a:r>
              <a:rPr lang="en" sz="4400" b="1" dirty="0">
                <a:solidFill>
                  <a:schemeClr val="lt1"/>
                </a:solidFill>
                <a:highlight>
                  <a:srgbClr val="80276C"/>
                </a:highlight>
                <a:latin typeface="Arial Nova Cond" panose="020B0506020202020204" pitchFamily="34" charset="0"/>
              </a:rPr>
              <a:t>Lincoln Woods Subdistrict</a:t>
            </a:r>
            <a:endParaRPr sz="4400" b="1" dirty="0">
              <a:solidFill>
                <a:schemeClr val="lt1"/>
              </a:solidFill>
              <a:highlight>
                <a:srgbClr val="80276C"/>
              </a:highlight>
              <a:latin typeface="Arial Nova Cond" panose="020B0506020202020204" pitchFamily="34" charset="0"/>
            </a:endParaRPr>
          </a:p>
          <a:p>
            <a:endParaRPr sz="4400" b="1" dirty="0">
              <a:solidFill>
                <a:schemeClr val="lt1"/>
              </a:solidFill>
              <a:highlight>
                <a:srgbClr val="80276C"/>
              </a:highlight>
              <a:latin typeface="Arial Nova Cond" panose="020B0506020202020204" pitchFamily="34" charset="0"/>
            </a:endParaRPr>
          </a:p>
        </p:txBody>
      </p:sp>
      <p:sp>
        <p:nvSpPr>
          <p:cNvPr id="371" name="Google Shape;371;p33"/>
          <p:cNvSpPr txBox="1">
            <a:spLocks noGrp="1"/>
          </p:cNvSpPr>
          <p:nvPr>
            <p:ph type="body" idx="2"/>
          </p:nvPr>
        </p:nvSpPr>
        <p:spPr>
          <a:xfrm>
            <a:off x="1117600" y="1828817"/>
            <a:ext cx="9956600" cy="307777"/>
          </a:xfrm>
          <a:prstGeom prst="rect">
            <a:avLst/>
          </a:prstGeom>
        </p:spPr>
        <p:txBody>
          <a:bodyPr spcFirstLastPara="1" wrap="square" lIns="0" tIns="0" rIns="0" bIns="0" anchor="t" anchorCtr="0">
            <a:spAutoFit/>
          </a:bodyPr>
          <a:lstStyle/>
          <a:p>
            <a:pPr marL="0" indent="0">
              <a:buNone/>
            </a:pPr>
            <a:endParaRPr/>
          </a:p>
        </p:txBody>
      </p:sp>
      <p:sp>
        <p:nvSpPr>
          <p:cNvPr id="372" name="Google Shape;372;p33"/>
          <p:cNvSpPr txBox="1"/>
          <p:nvPr/>
        </p:nvSpPr>
        <p:spPr>
          <a:xfrm>
            <a:off x="203200" y="1524017"/>
            <a:ext cx="2784600" cy="2020598"/>
          </a:xfrm>
          <a:prstGeom prst="rect">
            <a:avLst/>
          </a:prstGeom>
          <a:solidFill>
            <a:srgbClr val="80276C"/>
          </a:solidFill>
          <a:ln w="9525" cap="flat" cmpd="sng">
            <a:solidFill>
              <a:srgbClr val="80276C"/>
            </a:solidFill>
            <a:prstDash val="solid"/>
            <a:round/>
            <a:headEnd type="none" w="sm" len="sm"/>
            <a:tailEnd type="none" w="sm" len="sm"/>
          </a:ln>
        </p:spPr>
        <p:txBody>
          <a:bodyPr spcFirstLastPara="1" wrap="square" lIns="60950" tIns="60950" rIns="60950" bIns="60950" anchor="t" anchorCtr="0">
            <a:spAutoFit/>
          </a:bodyPr>
          <a:lstStyle/>
          <a:p>
            <a:pPr defTabSz="609630">
              <a:buClr>
                <a:srgbClr val="000000"/>
              </a:buClr>
            </a:pPr>
            <a:r>
              <a:rPr lang="en" sz="1667" b="1" u="sng" kern="0" dirty="0">
                <a:solidFill>
                  <a:srgbClr val="FFFFFF"/>
                </a:solidFill>
                <a:latin typeface="Arial"/>
                <a:cs typeface="Arial"/>
                <a:sym typeface="Arial"/>
              </a:rPr>
              <a:t>VC – Lincoln Woods</a:t>
            </a:r>
            <a:endParaRPr sz="1667" b="1" u="sng" kern="0" dirty="0">
              <a:solidFill>
                <a:srgbClr val="FFFFFF"/>
              </a:solidFill>
              <a:latin typeface="Arial"/>
              <a:cs typeface="Arial"/>
              <a:sym typeface="Arial"/>
            </a:endParaRPr>
          </a:p>
          <a:p>
            <a:pPr defTabSz="609630">
              <a:buClr>
                <a:srgbClr val="000000"/>
              </a:buClr>
            </a:pPr>
            <a:r>
              <a:rPr lang="en" sz="1333" kern="0" dirty="0">
                <a:solidFill>
                  <a:srgbClr val="FFFFFF"/>
                </a:solidFill>
                <a:latin typeface="Arial"/>
                <a:cs typeface="Arial"/>
                <a:sym typeface="Arial"/>
              </a:rPr>
              <a:t>Draft Zoning Standards:</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No min. lot size</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Max Height 36’ = 3.5 stories</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Setbacks:</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Front: 25’</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Sides: 25’</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Rear: 25’</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Min. parking space per unit: 1</a:t>
            </a:r>
            <a:endParaRPr sz="1333" kern="0" dirty="0">
              <a:solidFill>
                <a:srgbClr val="FFFFFF"/>
              </a:solidFill>
              <a:latin typeface="Arial"/>
              <a:cs typeface="Arial"/>
              <a:sym typeface="Arial"/>
            </a:endParaRPr>
          </a:p>
        </p:txBody>
      </p:sp>
      <p:cxnSp>
        <p:nvCxnSpPr>
          <p:cNvPr id="373" name="Google Shape;373;p33"/>
          <p:cNvCxnSpPr/>
          <p:nvPr/>
        </p:nvCxnSpPr>
        <p:spPr>
          <a:xfrm>
            <a:off x="2985933" y="1970417"/>
            <a:ext cx="5393800" cy="0"/>
          </a:xfrm>
          <a:prstGeom prst="straightConnector1">
            <a:avLst/>
          </a:prstGeom>
          <a:noFill/>
          <a:ln w="28575" cap="flat" cmpd="sng">
            <a:solidFill>
              <a:srgbClr val="80276C"/>
            </a:solidFill>
            <a:prstDash val="solid"/>
            <a:round/>
            <a:headEnd type="none" w="med" len="med"/>
            <a:tailEnd type="oval" w="med" len="med"/>
          </a:ln>
        </p:spPr>
      </p:cxnSp>
      <p:sp>
        <p:nvSpPr>
          <p:cNvPr id="374" name="Google Shape;374;p33"/>
          <p:cNvSpPr txBox="1"/>
          <p:nvPr/>
        </p:nvSpPr>
        <p:spPr>
          <a:xfrm>
            <a:off x="4456000" y="5356883"/>
            <a:ext cx="1640000" cy="328400"/>
          </a:xfrm>
          <a:prstGeom prst="rect">
            <a:avLst/>
          </a:prstGeom>
          <a:solidFill>
            <a:schemeClr val="dk2"/>
          </a:solidFill>
          <a:ln>
            <a:noFill/>
          </a:ln>
        </p:spPr>
        <p:txBody>
          <a:bodyPr spcFirstLastPara="1" wrap="square" lIns="60950" tIns="60950" rIns="60950" bIns="60950" anchor="ctr" anchorCtr="0">
            <a:noAutofit/>
          </a:bodyPr>
          <a:lstStyle/>
          <a:p>
            <a:pPr algn="ctr" defTabSz="609630">
              <a:buClr>
                <a:srgbClr val="000000"/>
              </a:buClr>
            </a:pPr>
            <a:r>
              <a:rPr lang="en" sz="1333" i="1" kern="0">
                <a:solidFill>
                  <a:srgbClr val="FFFFFF"/>
                </a:solidFill>
                <a:latin typeface="Arial"/>
                <a:cs typeface="Arial"/>
                <a:sym typeface="Arial"/>
              </a:rPr>
              <a:t>½ Mile Station Area</a:t>
            </a:r>
            <a:endParaRPr sz="1333" i="1" kern="0">
              <a:solidFill>
                <a:srgbClr val="FFFFFF"/>
              </a:solidFill>
              <a:latin typeface="Arial"/>
              <a:cs typeface="Arial"/>
              <a:sym typeface="Arial"/>
            </a:endParaRPr>
          </a:p>
        </p:txBody>
      </p:sp>
      <p:cxnSp>
        <p:nvCxnSpPr>
          <p:cNvPr id="375" name="Google Shape;375;p33"/>
          <p:cNvCxnSpPr>
            <a:stCxn id="374" idx="3"/>
          </p:cNvCxnSpPr>
          <p:nvPr/>
        </p:nvCxnSpPr>
        <p:spPr>
          <a:xfrm>
            <a:off x="6096000" y="5521083"/>
            <a:ext cx="1383600" cy="0"/>
          </a:xfrm>
          <a:prstGeom prst="straightConnector1">
            <a:avLst/>
          </a:prstGeom>
          <a:noFill/>
          <a:ln w="28575" cap="flat" cmpd="sng">
            <a:solidFill>
              <a:schemeClr val="dk2"/>
            </a:solidFill>
            <a:prstDash val="solid"/>
            <a:round/>
            <a:headEnd type="none" w="med" len="med"/>
            <a:tailEnd type="oval" w="med" len="med"/>
          </a:ln>
        </p:spPr>
      </p:cxnSp>
      <p:sp>
        <p:nvSpPr>
          <p:cNvPr id="376" name="Google Shape;376;p33"/>
          <p:cNvSpPr txBox="1"/>
          <p:nvPr/>
        </p:nvSpPr>
        <p:spPr>
          <a:xfrm>
            <a:off x="203200" y="6276567"/>
            <a:ext cx="7198400" cy="276979"/>
          </a:xfrm>
          <a:prstGeom prst="rect">
            <a:avLst/>
          </a:prstGeom>
          <a:solidFill>
            <a:srgbClr val="80276C">
              <a:alpha val="75000"/>
            </a:srgbClr>
          </a:solidFill>
          <a:ln>
            <a:noFill/>
          </a:ln>
        </p:spPr>
        <p:txBody>
          <a:bodyPr spcFirstLastPara="1" wrap="square" lIns="60950" tIns="60950" rIns="60950" bIns="60950" anchor="t" anchorCtr="0">
            <a:spAutoFit/>
          </a:bodyPr>
          <a:lstStyle/>
          <a:p>
            <a:pPr defTabSz="609630">
              <a:buClr>
                <a:srgbClr val="000000"/>
              </a:buClr>
            </a:pPr>
            <a:r>
              <a:rPr lang="en" sz="1000" i="1" kern="0">
                <a:solidFill>
                  <a:srgbClr val="FFFFFF"/>
                </a:solidFill>
                <a:latin typeface="Arial"/>
                <a:cs typeface="Arial"/>
                <a:sym typeface="Arial"/>
              </a:rPr>
              <a:t>Note: This is an example for illustrative purposes only. Unit counts and district acreages are estimates and subject to change.</a:t>
            </a:r>
            <a:endParaRPr sz="1000" i="1" kern="0">
              <a:solidFill>
                <a:srgbClr val="FFFFFF"/>
              </a:solidFill>
              <a:latin typeface="Arial"/>
              <a:cs typeface="Arial"/>
              <a:sym typeface="Arial"/>
            </a:endParaRPr>
          </a:p>
        </p:txBody>
      </p:sp>
      <p:sp>
        <p:nvSpPr>
          <p:cNvPr id="377" name="Google Shape;377;p33"/>
          <p:cNvSpPr txBox="1"/>
          <p:nvPr/>
        </p:nvSpPr>
        <p:spPr>
          <a:xfrm>
            <a:off x="3775750" y="2462434"/>
            <a:ext cx="2320200" cy="328211"/>
          </a:xfrm>
          <a:prstGeom prst="rect">
            <a:avLst/>
          </a:prstGeom>
          <a:solidFill>
            <a:schemeClr val="dk2"/>
          </a:solidFill>
          <a:ln>
            <a:noFill/>
          </a:ln>
        </p:spPr>
        <p:txBody>
          <a:bodyPr spcFirstLastPara="1" wrap="square" lIns="60950" tIns="60950" rIns="60950" bIns="60950" anchor="t" anchorCtr="0">
            <a:spAutoFit/>
          </a:bodyPr>
          <a:lstStyle/>
          <a:p>
            <a:pPr algn="r" defTabSz="609630">
              <a:buClr>
                <a:srgbClr val="000000"/>
              </a:buClr>
            </a:pPr>
            <a:r>
              <a:rPr lang="en" sz="1333" i="1" kern="0">
                <a:solidFill>
                  <a:srgbClr val="FFFFFF"/>
                </a:solidFill>
                <a:latin typeface="Arial"/>
                <a:cs typeface="Arial"/>
                <a:sym typeface="Arial"/>
              </a:rPr>
              <a:t>Maintain Existing B-1 District</a:t>
            </a:r>
            <a:endParaRPr sz="1333" i="1" kern="0">
              <a:solidFill>
                <a:srgbClr val="FFFFFF"/>
              </a:solidFill>
              <a:latin typeface="Arial"/>
              <a:cs typeface="Arial"/>
              <a:sym typeface="Arial"/>
            </a:endParaRPr>
          </a:p>
        </p:txBody>
      </p:sp>
      <p:cxnSp>
        <p:nvCxnSpPr>
          <p:cNvPr id="378" name="Google Shape;378;p33"/>
          <p:cNvCxnSpPr>
            <a:stCxn id="377" idx="3"/>
          </p:cNvCxnSpPr>
          <p:nvPr/>
        </p:nvCxnSpPr>
        <p:spPr>
          <a:xfrm>
            <a:off x="6095950" y="2626540"/>
            <a:ext cx="2784600" cy="93"/>
          </a:xfrm>
          <a:prstGeom prst="straightConnector1">
            <a:avLst/>
          </a:prstGeom>
          <a:noFill/>
          <a:ln w="28575" cap="flat" cmpd="sng">
            <a:solidFill>
              <a:schemeClr val="dk2"/>
            </a:solidFill>
            <a:prstDash val="solid"/>
            <a:round/>
            <a:headEnd type="none" w="med" len="med"/>
            <a:tailEnd type="oval" w="med" len="med"/>
          </a:ln>
        </p:spPr>
      </p:cxnSp>
      <p:sp>
        <p:nvSpPr>
          <p:cNvPr id="379" name="Google Shape;379;p33"/>
          <p:cNvSpPr txBox="1"/>
          <p:nvPr/>
        </p:nvSpPr>
        <p:spPr>
          <a:xfrm>
            <a:off x="4456000" y="3217250"/>
            <a:ext cx="1640000" cy="328211"/>
          </a:xfrm>
          <a:prstGeom prst="rect">
            <a:avLst/>
          </a:prstGeom>
          <a:solidFill>
            <a:schemeClr val="dk2"/>
          </a:solidFill>
          <a:ln>
            <a:noFill/>
          </a:ln>
        </p:spPr>
        <p:txBody>
          <a:bodyPr spcFirstLastPara="1" wrap="square" lIns="60950" tIns="60950" rIns="60950" bIns="60950" anchor="t" anchorCtr="0">
            <a:spAutoFit/>
          </a:bodyPr>
          <a:lstStyle/>
          <a:p>
            <a:pPr algn="r" defTabSz="609630">
              <a:buClr>
                <a:srgbClr val="000000"/>
              </a:buClr>
            </a:pPr>
            <a:r>
              <a:rPr lang="en" sz="1333" i="1" kern="0">
                <a:solidFill>
                  <a:srgbClr val="FFFFFF"/>
                </a:solidFill>
                <a:latin typeface="Arial"/>
                <a:cs typeface="Arial"/>
                <a:sym typeface="Arial"/>
              </a:rPr>
              <a:t>Existing B-2 District</a:t>
            </a:r>
            <a:endParaRPr sz="1333" i="1" kern="0">
              <a:solidFill>
                <a:srgbClr val="FFFFFF"/>
              </a:solidFill>
              <a:latin typeface="Arial"/>
              <a:cs typeface="Arial"/>
              <a:sym typeface="Arial"/>
            </a:endParaRPr>
          </a:p>
        </p:txBody>
      </p:sp>
      <p:cxnSp>
        <p:nvCxnSpPr>
          <p:cNvPr id="380" name="Google Shape;380;p33"/>
          <p:cNvCxnSpPr/>
          <p:nvPr/>
        </p:nvCxnSpPr>
        <p:spPr>
          <a:xfrm>
            <a:off x="6047900" y="3407050"/>
            <a:ext cx="2784600" cy="0"/>
          </a:xfrm>
          <a:prstGeom prst="straightConnector1">
            <a:avLst/>
          </a:prstGeom>
          <a:noFill/>
          <a:ln w="28575" cap="flat" cmpd="sng">
            <a:solidFill>
              <a:schemeClr val="dk2"/>
            </a:solidFill>
            <a:prstDash val="solid"/>
            <a:round/>
            <a:headEnd type="none" w="med" len="med"/>
            <a:tailEnd type="oval" w="med" len="med"/>
          </a:ln>
        </p:spPr>
      </p:cxnSp>
      <p:sp>
        <p:nvSpPr>
          <p:cNvPr id="381" name="Google Shape;381;p33"/>
          <p:cNvSpPr txBox="1"/>
          <p:nvPr/>
        </p:nvSpPr>
        <p:spPr>
          <a:xfrm>
            <a:off x="4565583" y="3840367"/>
            <a:ext cx="1530400" cy="328400"/>
          </a:xfrm>
          <a:prstGeom prst="rect">
            <a:avLst/>
          </a:prstGeom>
          <a:solidFill>
            <a:schemeClr val="dk2"/>
          </a:solidFill>
          <a:ln>
            <a:noFill/>
          </a:ln>
        </p:spPr>
        <p:txBody>
          <a:bodyPr spcFirstLastPara="1" wrap="square" lIns="60950" tIns="60950" rIns="60950" bIns="60950" anchor="ctr" anchorCtr="0">
            <a:noAutofit/>
          </a:bodyPr>
          <a:lstStyle/>
          <a:p>
            <a:pPr algn="r" defTabSz="609630">
              <a:buClr>
                <a:srgbClr val="000000"/>
              </a:buClr>
            </a:pPr>
            <a:r>
              <a:rPr lang="en" sz="1333" i="1" kern="0">
                <a:solidFill>
                  <a:srgbClr val="FFFFFF"/>
                </a:solidFill>
                <a:latin typeface="Arial"/>
                <a:cs typeface="Arial"/>
                <a:sym typeface="Arial"/>
              </a:rPr>
              <a:t>Existing DPW Site</a:t>
            </a:r>
            <a:endParaRPr sz="1333" i="1" kern="0">
              <a:solidFill>
                <a:srgbClr val="FFFFFF"/>
              </a:solidFill>
              <a:latin typeface="Arial"/>
              <a:cs typeface="Arial"/>
              <a:sym typeface="Arial"/>
            </a:endParaRPr>
          </a:p>
        </p:txBody>
      </p:sp>
      <p:cxnSp>
        <p:nvCxnSpPr>
          <p:cNvPr id="382" name="Google Shape;382;p33"/>
          <p:cNvCxnSpPr>
            <a:stCxn id="381" idx="3"/>
          </p:cNvCxnSpPr>
          <p:nvPr/>
        </p:nvCxnSpPr>
        <p:spPr>
          <a:xfrm>
            <a:off x="6095983" y="4004567"/>
            <a:ext cx="2746200" cy="0"/>
          </a:xfrm>
          <a:prstGeom prst="straightConnector1">
            <a:avLst/>
          </a:prstGeom>
          <a:noFill/>
          <a:ln w="28575" cap="flat" cmpd="sng">
            <a:solidFill>
              <a:schemeClr val="dk2"/>
            </a:solidFill>
            <a:prstDash val="solid"/>
            <a:round/>
            <a:headEnd type="none" w="med" len="med"/>
            <a:tailEnd type="oval"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4"/>
          <p:cNvPicPr preferRelativeResize="0"/>
          <p:nvPr/>
        </p:nvPicPr>
        <p:blipFill>
          <a:blip r:embed="rId3">
            <a:alphaModFix/>
          </a:blip>
          <a:stretch>
            <a:fillRect/>
          </a:stretch>
        </p:blipFill>
        <p:spPr>
          <a:xfrm>
            <a:off x="0" y="-304433"/>
            <a:ext cx="12192000" cy="6858000"/>
          </a:xfrm>
          <a:prstGeom prst="rect">
            <a:avLst/>
          </a:prstGeom>
          <a:noFill/>
          <a:ln>
            <a:noFill/>
          </a:ln>
        </p:spPr>
      </p:pic>
      <p:sp>
        <p:nvSpPr>
          <p:cNvPr id="388" name="Google Shape;388;p34"/>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21</a:t>
            </a:fld>
            <a:endParaRPr kern="0">
              <a:solidFill>
                <a:srgbClr val="999999"/>
              </a:solidFill>
              <a:latin typeface="Arial"/>
              <a:cs typeface="Arial"/>
              <a:sym typeface="Arial"/>
            </a:endParaRPr>
          </a:p>
        </p:txBody>
      </p:sp>
      <p:sp>
        <p:nvSpPr>
          <p:cNvPr id="389" name="Google Shape;389;p34"/>
          <p:cNvSpPr txBox="1">
            <a:spLocks noGrp="1"/>
          </p:cNvSpPr>
          <p:nvPr>
            <p:ph type="title"/>
          </p:nvPr>
        </p:nvSpPr>
        <p:spPr>
          <a:xfrm>
            <a:off x="191832" y="192934"/>
            <a:ext cx="11785800" cy="508000"/>
          </a:xfrm>
          <a:prstGeom prst="rect">
            <a:avLst/>
          </a:prstGeom>
        </p:spPr>
        <p:txBody>
          <a:bodyPr spcFirstLastPara="1" wrap="square" lIns="0" tIns="0" rIns="0" bIns="0" anchor="t" anchorCtr="0">
            <a:noAutofit/>
          </a:bodyPr>
          <a:lstStyle/>
          <a:p>
            <a:r>
              <a:rPr lang="en" sz="4400" b="1" dirty="0">
                <a:solidFill>
                  <a:schemeClr val="lt1"/>
                </a:solidFill>
                <a:highlight>
                  <a:srgbClr val="80276C"/>
                </a:highlight>
                <a:latin typeface="Arial Nova Cond" panose="020B0506020202020204" pitchFamily="34" charset="0"/>
              </a:rPr>
              <a:t>Village Center – B-2 Subdistrict</a:t>
            </a:r>
            <a:endParaRPr sz="4400" b="1" dirty="0">
              <a:solidFill>
                <a:schemeClr val="lt1"/>
              </a:solidFill>
              <a:highlight>
                <a:srgbClr val="80276C"/>
              </a:highlight>
              <a:latin typeface="Arial Nova Cond" panose="020B0506020202020204" pitchFamily="34" charset="0"/>
            </a:endParaRPr>
          </a:p>
          <a:p>
            <a:endParaRPr sz="4400" b="1" dirty="0">
              <a:solidFill>
                <a:schemeClr val="lt1"/>
              </a:solidFill>
              <a:highlight>
                <a:srgbClr val="80276C"/>
              </a:highlight>
              <a:latin typeface="Arial Nova Cond" panose="020B0506020202020204" pitchFamily="34" charset="0"/>
            </a:endParaRPr>
          </a:p>
        </p:txBody>
      </p:sp>
      <p:sp>
        <p:nvSpPr>
          <p:cNvPr id="391" name="Google Shape;391;p34"/>
          <p:cNvSpPr txBox="1"/>
          <p:nvPr/>
        </p:nvSpPr>
        <p:spPr>
          <a:xfrm>
            <a:off x="203200" y="3277050"/>
            <a:ext cx="2784600" cy="2225717"/>
          </a:xfrm>
          <a:prstGeom prst="rect">
            <a:avLst/>
          </a:prstGeom>
          <a:solidFill>
            <a:srgbClr val="B96BA8"/>
          </a:solidFill>
          <a:ln>
            <a:noFill/>
          </a:ln>
        </p:spPr>
        <p:txBody>
          <a:bodyPr spcFirstLastPara="1" wrap="square" lIns="60950" tIns="60950" rIns="60950" bIns="60950" anchor="t" anchorCtr="0">
            <a:spAutoFit/>
          </a:bodyPr>
          <a:lstStyle/>
          <a:p>
            <a:pPr defTabSz="609630">
              <a:buClr>
                <a:srgbClr val="000000"/>
              </a:buClr>
            </a:pPr>
            <a:r>
              <a:rPr lang="en" sz="1667" b="1" u="sng" kern="0" dirty="0">
                <a:solidFill>
                  <a:srgbClr val="FFFFFF"/>
                </a:solidFill>
                <a:latin typeface="Arial"/>
                <a:cs typeface="Arial"/>
                <a:sym typeface="Arial"/>
              </a:rPr>
              <a:t>VC – B-2</a:t>
            </a:r>
            <a:endParaRPr sz="1667" b="1" u="sng" kern="0" dirty="0">
              <a:solidFill>
                <a:srgbClr val="FFFFFF"/>
              </a:solidFill>
              <a:latin typeface="Arial"/>
              <a:cs typeface="Arial"/>
              <a:sym typeface="Arial"/>
            </a:endParaRPr>
          </a:p>
          <a:p>
            <a:pPr defTabSz="609630">
              <a:buClr>
                <a:srgbClr val="000000"/>
              </a:buClr>
            </a:pPr>
            <a:r>
              <a:rPr lang="en" sz="1333" kern="0" dirty="0">
                <a:solidFill>
                  <a:srgbClr val="FFFFFF"/>
                </a:solidFill>
                <a:latin typeface="Arial"/>
                <a:cs typeface="Arial"/>
                <a:sym typeface="Arial"/>
              </a:rPr>
              <a:t>Draft Zoning Standards:</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No min. lot size</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US" sz="1333" kern="0" dirty="0">
                <a:solidFill>
                  <a:srgbClr val="FFFFFF"/>
                </a:solidFill>
                <a:latin typeface="Arial"/>
                <a:cs typeface="Arial"/>
                <a:sym typeface="Arial"/>
              </a:rPr>
              <a:t>Max Height 36’ = 3.5 stories</a:t>
            </a: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Setbacks:</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Front: 15’</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Sides: 15’</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Rear: 25’</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Min. parking space per unit: 1</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Max. Units per Acre: 15</a:t>
            </a:r>
            <a:endParaRPr sz="1333" kern="0" dirty="0">
              <a:solidFill>
                <a:srgbClr val="FFFFFF"/>
              </a:solidFill>
              <a:latin typeface="Arial"/>
              <a:cs typeface="Arial"/>
              <a:sym typeface="Arial"/>
            </a:endParaRPr>
          </a:p>
        </p:txBody>
      </p:sp>
      <p:cxnSp>
        <p:nvCxnSpPr>
          <p:cNvPr id="392" name="Google Shape;392;p34"/>
          <p:cNvCxnSpPr/>
          <p:nvPr/>
        </p:nvCxnSpPr>
        <p:spPr>
          <a:xfrm>
            <a:off x="2985933" y="3723450"/>
            <a:ext cx="5933400" cy="0"/>
          </a:xfrm>
          <a:prstGeom prst="straightConnector1">
            <a:avLst/>
          </a:prstGeom>
          <a:noFill/>
          <a:ln w="28575" cap="flat" cmpd="sng">
            <a:solidFill>
              <a:srgbClr val="B96BA8"/>
            </a:solidFill>
            <a:prstDash val="solid"/>
            <a:round/>
            <a:headEnd type="none" w="med" len="med"/>
            <a:tailEnd type="oval" w="med" len="med"/>
          </a:ln>
        </p:spPr>
      </p:cxnSp>
      <p:sp>
        <p:nvSpPr>
          <p:cNvPr id="393" name="Google Shape;393;p34"/>
          <p:cNvSpPr txBox="1"/>
          <p:nvPr/>
        </p:nvSpPr>
        <p:spPr>
          <a:xfrm>
            <a:off x="203000" y="6276567"/>
            <a:ext cx="7198400" cy="276979"/>
          </a:xfrm>
          <a:prstGeom prst="rect">
            <a:avLst/>
          </a:prstGeom>
          <a:solidFill>
            <a:srgbClr val="80276C">
              <a:alpha val="75000"/>
            </a:srgbClr>
          </a:solidFill>
          <a:ln>
            <a:noFill/>
          </a:ln>
        </p:spPr>
        <p:txBody>
          <a:bodyPr spcFirstLastPara="1" wrap="square" lIns="60950" tIns="60950" rIns="60950" bIns="60950" anchor="t" anchorCtr="0">
            <a:spAutoFit/>
          </a:bodyPr>
          <a:lstStyle/>
          <a:p>
            <a:pPr defTabSz="609630">
              <a:buClr>
                <a:srgbClr val="000000"/>
              </a:buClr>
            </a:pPr>
            <a:r>
              <a:rPr lang="en" sz="1000" i="1" kern="0">
                <a:solidFill>
                  <a:srgbClr val="FFFFFF"/>
                </a:solidFill>
                <a:latin typeface="Arial"/>
                <a:cs typeface="Arial"/>
                <a:sym typeface="Arial"/>
              </a:rPr>
              <a:t>Note: This is an example for illustrative purposes only. Unit counts and district acreages are estimates and subject to change.</a:t>
            </a:r>
            <a:endParaRPr sz="1000" i="1" kern="0">
              <a:solidFill>
                <a:srgbClr val="FFFFFF"/>
              </a:solidFill>
              <a:latin typeface="Arial"/>
              <a:cs typeface="Arial"/>
              <a:sym typeface="Arial"/>
            </a:endParaRPr>
          </a:p>
        </p:txBody>
      </p:sp>
      <p:sp>
        <p:nvSpPr>
          <p:cNvPr id="394" name="Google Shape;394;p34"/>
          <p:cNvSpPr txBox="1"/>
          <p:nvPr/>
        </p:nvSpPr>
        <p:spPr>
          <a:xfrm>
            <a:off x="4456000" y="5356883"/>
            <a:ext cx="1640000" cy="328400"/>
          </a:xfrm>
          <a:prstGeom prst="rect">
            <a:avLst/>
          </a:prstGeom>
          <a:solidFill>
            <a:schemeClr val="dk2"/>
          </a:solidFill>
          <a:ln>
            <a:noFill/>
          </a:ln>
        </p:spPr>
        <p:txBody>
          <a:bodyPr spcFirstLastPara="1" wrap="square" lIns="60950" tIns="60950" rIns="60950" bIns="60950" anchor="ctr" anchorCtr="0">
            <a:noAutofit/>
          </a:bodyPr>
          <a:lstStyle/>
          <a:p>
            <a:pPr algn="ctr" defTabSz="609630">
              <a:buClr>
                <a:srgbClr val="000000"/>
              </a:buClr>
            </a:pPr>
            <a:r>
              <a:rPr lang="en" sz="1333" i="1" kern="0">
                <a:solidFill>
                  <a:srgbClr val="FFFFFF"/>
                </a:solidFill>
                <a:latin typeface="Arial"/>
                <a:cs typeface="Arial"/>
                <a:sym typeface="Arial"/>
              </a:rPr>
              <a:t>½ Mile Station Area</a:t>
            </a:r>
            <a:endParaRPr sz="1333" i="1" kern="0">
              <a:solidFill>
                <a:srgbClr val="FFFFFF"/>
              </a:solidFill>
              <a:latin typeface="Arial"/>
              <a:cs typeface="Arial"/>
              <a:sym typeface="Arial"/>
            </a:endParaRPr>
          </a:p>
        </p:txBody>
      </p:sp>
      <p:cxnSp>
        <p:nvCxnSpPr>
          <p:cNvPr id="395" name="Google Shape;395;p34"/>
          <p:cNvCxnSpPr>
            <a:stCxn id="394" idx="3"/>
          </p:cNvCxnSpPr>
          <p:nvPr/>
        </p:nvCxnSpPr>
        <p:spPr>
          <a:xfrm>
            <a:off x="6096000" y="5521083"/>
            <a:ext cx="1383600" cy="0"/>
          </a:xfrm>
          <a:prstGeom prst="straightConnector1">
            <a:avLst/>
          </a:prstGeom>
          <a:noFill/>
          <a:ln w="28575" cap="flat" cmpd="sng">
            <a:solidFill>
              <a:schemeClr val="dk2"/>
            </a:solidFill>
            <a:prstDash val="solid"/>
            <a:round/>
            <a:headEnd type="none" w="med" len="med"/>
            <a:tailEnd type="oval" w="med" len="med"/>
          </a:ln>
        </p:spPr>
      </p:cxnSp>
      <p:sp>
        <p:nvSpPr>
          <p:cNvPr id="396" name="Google Shape;396;p34"/>
          <p:cNvSpPr txBox="1"/>
          <p:nvPr/>
        </p:nvSpPr>
        <p:spPr>
          <a:xfrm>
            <a:off x="3775750" y="2462434"/>
            <a:ext cx="2320200" cy="328211"/>
          </a:xfrm>
          <a:prstGeom prst="rect">
            <a:avLst/>
          </a:prstGeom>
          <a:solidFill>
            <a:schemeClr val="dk2"/>
          </a:solidFill>
          <a:ln>
            <a:noFill/>
          </a:ln>
        </p:spPr>
        <p:txBody>
          <a:bodyPr spcFirstLastPara="1" wrap="square" lIns="60950" tIns="60950" rIns="60950" bIns="60950" anchor="t" anchorCtr="0">
            <a:spAutoFit/>
          </a:bodyPr>
          <a:lstStyle/>
          <a:p>
            <a:pPr algn="r" defTabSz="609630">
              <a:buClr>
                <a:srgbClr val="000000"/>
              </a:buClr>
            </a:pPr>
            <a:r>
              <a:rPr lang="en" sz="1333" i="1" kern="0">
                <a:solidFill>
                  <a:srgbClr val="FFFFFF"/>
                </a:solidFill>
                <a:latin typeface="Arial"/>
                <a:cs typeface="Arial"/>
                <a:sym typeface="Arial"/>
              </a:rPr>
              <a:t>Maintain Existing B-1 District</a:t>
            </a:r>
            <a:endParaRPr sz="1333" i="1" kern="0">
              <a:solidFill>
                <a:srgbClr val="FFFFFF"/>
              </a:solidFill>
              <a:latin typeface="Arial"/>
              <a:cs typeface="Arial"/>
              <a:sym typeface="Arial"/>
            </a:endParaRPr>
          </a:p>
        </p:txBody>
      </p:sp>
      <p:cxnSp>
        <p:nvCxnSpPr>
          <p:cNvPr id="397" name="Google Shape;397;p34"/>
          <p:cNvCxnSpPr>
            <a:stCxn id="396" idx="3"/>
          </p:cNvCxnSpPr>
          <p:nvPr/>
        </p:nvCxnSpPr>
        <p:spPr>
          <a:xfrm>
            <a:off x="6095950" y="2626540"/>
            <a:ext cx="2784600" cy="93"/>
          </a:xfrm>
          <a:prstGeom prst="straightConnector1">
            <a:avLst/>
          </a:prstGeom>
          <a:noFill/>
          <a:ln w="28575" cap="flat" cmpd="sng">
            <a:solidFill>
              <a:schemeClr val="dk2"/>
            </a:solidFill>
            <a:prstDash val="solid"/>
            <a:round/>
            <a:headEnd type="none" w="med" len="med"/>
            <a:tailEnd type="oval" w="med" len="med"/>
          </a:ln>
        </p:spPr>
      </p:cxnSp>
      <p:sp>
        <p:nvSpPr>
          <p:cNvPr id="398" name="Google Shape;398;p34"/>
          <p:cNvSpPr txBox="1"/>
          <p:nvPr/>
        </p:nvSpPr>
        <p:spPr>
          <a:xfrm>
            <a:off x="4456000" y="3217250"/>
            <a:ext cx="1640000" cy="328211"/>
          </a:xfrm>
          <a:prstGeom prst="rect">
            <a:avLst/>
          </a:prstGeom>
          <a:solidFill>
            <a:schemeClr val="dk2"/>
          </a:solidFill>
          <a:ln>
            <a:noFill/>
          </a:ln>
        </p:spPr>
        <p:txBody>
          <a:bodyPr spcFirstLastPara="1" wrap="square" lIns="60950" tIns="60950" rIns="60950" bIns="60950" anchor="t" anchorCtr="0">
            <a:spAutoFit/>
          </a:bodyPr>
          <a:lstStyle/>
          <a:p>
            <a:pPr algn="r" defTabSz="609630">
              <a:buClr>
                <a:srgbClr val="000000"/>
              </a:buClr>
            </a:pPr>
            <a:r>
              <a:rPr lang="en" sz="1333" i="1" kern="0">
                <a:solidFill>
                  <a:srgbClr val="FFFFFF"/>
                </a:solidFill>
                <a:latin typeface="Arial"/>
                <a:cs typeface="Arial"/>
                <a:sym typeface="Arial"/>
              </a:rPr>
              <a:t>Existing B-2 District</a:t>
            </a:r>
            <a:endParaRPr sz="1333" i="1" kern="0">
              <a:solidFill>
                <a:srgbClr val="FFFFFF"/>
              </a:solidFill>
              <a:latin typeface="Arial"/>
              <a:cs typeface="Arial"/>
              <a:sym typeface="Arial"/>
            </a:endParaRPr>
          </a:p>
        </p:txBody>
      </p:sp>
      <p:cxnSp>
        <p:nvCxnSpPr>
          <p:cNvPr id="399" name="Google Shape;399;p34"/>
          <p:cNvCxnSpPr/>
          <p:nvPr/>
        </p:nvCxnSpPr>
        <p:spPr>
          <a:xfrm>
            <a:off x="6047900" y="3407050"/>
            <a:ext cx="2784600" cy="0"/>
          </a:xfrm>
          <a:prstGeom prst="straightConnector1">
            <a:avLst/>
          </a:prstGeom>
          <a:noFill/>
          <a:ln w="28575" cap="flat" cmpd="sng">
            <a:solidFill>
              <a:schemeClr val="dk2"/>
            </a:solidFill>
            <a:prstDash val="solid"/>
            <a:round/>
            <a:headEnd type="none" w="med" len="med"/>
            <a:tailEnd type="oval" w="med" len="med"/>
          </a:ln>
        </p:spPr>
      </p:cxnSp>
      <p:sp>
        <p:nvSpPr>
          <p:cNvPr id="400" name="Google Shape;400;p34"/>
          <p:cNvSpPr txBox="1"/>
          <p:nvPr/>
        </p:nvSpPr>
        <p:spPr>
          <a:xfrm>
            <a:off x="4565583" y="3840367"/>
            <a:ext cx="1530400" cy="328400"/>
          </a:xfrm>
          <a:prstGeom prst="rect">
            <a:avLst/>
          </a:prstGeom>
          <a:solidFill>
            <a:schemeClr val="dk2"/>
          </a:solidFill>
          <a:ln>
            <a:noFill/>
          </a:ln>
        </p:spPr>
        <p:txBody>
          <a:bodyPr spcFirstLastPara="1" wrap="square" lIns="60950" tIns="60950" rIns="60950" bIns="60950" anchor="ctr" anchorCtr="0">
            <a:noAutofit/>
          </a:bodyPr>
          <a:lstStyle/>
          <a:p>
            <a:pPr algn="r" defTabSz="609630">
              <a:buClr>
                <a:srgbClr val="000000"/>
              </a:buClr>
            </a:pPr>
            <a:r>
              <a:rPr lang="en" sz="1333" i="1" kern="0">
                <a:solidFill>
                  <a:srgbClr val="FFFFFF"/>
                </a:solidFill>
                <a:latin typeface="Arial"/>
                <a:cs typeface="Arial"/>
                <a:sym typeface="Arial"/>
              </a:rPr>
              <a:t>Existing DPW Site</a:t>
            </a:r>
            <a:endParaRPr sz="1333" i="1" kern="0">
              <a:solidFill>
                <a:srgbClr val="FFFFFF"/>
              </a:solidFill>
              <a:latin typeface="Arial"/>
              <a:cs typeface="Arial"/>
              <a:sym typeface="Arial"/>
            </a:endParaRPr>
          </a:p>
        </p:txBody>
      </p:sp>
      <p:cxnSp>
        <p:nvCxnSpPr>
          <p:cNvPr id="401" name="Google Shape;401;p34"/>
          <p:cNvCxnSpPr>
            <a:stCxn id="400" idx="3"/>
          </p:cNvCxnSpPr>
          <p:nvPr/>
        </p:nvCxnSpPr>
        <p:spPr>
          <a:xfrm>
            <a:off x="6095983" y="4004567"/>
            <a:ext cx="2746200" cy="0"/>
          </a:xfrm>
          <a:prstGeom prst="straightConnector1">
            <a:avLst/>
          </a:prstGeom>
          <a:noFill/>
          <a:ln w="28575" cap="flat" cmpd="sng">
            <a:solidFill>
              <a:schemeClr val="dk2"/>
            </a:solidFill>
            <a:prstDash val="solid"/>
            <a:round/>
            <a:headEnd type="none" w="med" len="med"/>
            <a:tailEnd type="oval"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35"/>
          <p:cNvPicPr preferRelativeResize="0"/>
          <p:nvPr/>
        </p:nvPicPr>
        <p:blipFill>
          <a:blip r:embed="rId3">
            <a:alphaModFix/>
          </a:blip>
          <a:stretch>
            <a:fillRect/>
          </a:stretch>
        </p:blipFill>
        <p:spPr>
          <a:xfrm>
            <a:off x="0" y="-304435"/>
            <a:ext cx="12192000" cy="6858005"/>
          </a:xfrm>
          <a:prstGeom prst="rect">
            <a:avLst/>
          </a:prstGeom>
          <a:noFill/>
          <a:ln>
            <a:noFill/>
          </a:ln>
        </p:spPr>
      </p:pic>
      <p:sp>
        <p:nvSpPr>
          <p:cNvPr id="407" name="Google Shape;407;p35"/>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22</a:t>
            </a:fld>
            <a:endParaRPr kern="0">
              <a:solidFill>
                <a:srgbClr val="999999"/>
              </a:solidFill>
              <a:latin typeface="Arial"/>
              <a:cs typeface="Arial"/>
              <a:sym typeface="Arial"/>
            </a:endParaRPr>
          </a:p>
        </p:txBody>
      </p:sp>
      <p:sp>
        <p:nvSpPr>
          <p:cNvPr id="408" name="Google Shape;408;p35"/>
          <p:cNvSpPr txBox="1">
            <a:spLocks noGrp="1"/>
          </p:cNvSpPr>
          <p:nvPr>
            <p:ph type="title"/>
          </p:nvPr>
        </p:nvSpPr>
        <p:spPr>
          <a:xfrm>
            <a:off x="165041" y="-124106"/>
            <a:ext cx="11785780" cy="738442"/>
          </a:xfrm>
          <a:prstGeom prst="rect">
            <a:avLst/>
          </a:prstGeom>
        </p:spPr>
        <p:txBody>
          <a:bodyPr spcFirstLastPara="1" wrap="square" lIns="0" tIns="0" rIns="0" bIns="0" anchor="t" anchorCtr="0">
            <a:noAutofit/>
          </a:bodyPr>
          <a:lstStyle/>
          <a:p>
            <a:r>
              <a:rPr lang="en" sz="4400" b="1" dirty="0">
                <a:solidFill>
                  <a:schemeClr val="tx1"/>
                </a:solidFill>
                <a:highlight>
                  <a:schemeClr val="lt1"/>
                </a:highlight>
                <a:latin typeface="Arial Nova Cond" panose="020B0506020202020204" pitchFamily="34" charset="0"/>
              </a:rPr>
              <a:t>VC – B-2 Subdistrict Existing Setbacks</a:t>
            </a:r>
            <a:endParaRPr sz="4400" b="1" dirty="0">
              <a:solidFill>
                <a:schemeClr val="tx1"/>
              </a:solidFill>
              <a:highlight>
                <a:schemeClr val="lt1"/>
              </a:highlight>
              <a:latin typeface="Arial Nova Cond" panose="020B0506020202020204" pitchFamily="34" charset="0"/>
            </a:endParaRPr>
          </a:p>
        </p:txBody>
      </p:sp>
      <p:cxnSp>
        <p:nvCxnSpPr>
          <p:cNvPr id="409" name="Google Shape;409;p35"/>
          <p:cNvCxnSpPr/>
          <p:nvPr/>
        </p:nvCxnSpPr>
        <p:spPr>
          <a:xfrm>
            <a:off x="4012467" y="4183017"/>
            <a:ext cx="1185000" cy="314200"/>
          </a:xfrm>
          <a:prstGeom prst="straightConnector1">
            <a:avLst/>
          </a:prstGeom>
          <a:noFill/>
          <a:ln w="19050" cap="flat" cmpd="sng">
            <a:solidFill>
              <a:schemeClr val="lt1"/>
            </a:solidFill>
            <a:prstDash val="solid"/>
            <a:round/>
            <a:headEnd type="stealth" w="med" len="med"/>
            <a:tailEnd type="stealth" w="med" len="med"/>
          </a:ln>
        </p:spPr>
      </p:cxnSp>
      <p:sp>
        <p:nvSpPr>
          <p:cNvPr id="410" name="Google Shape;410;p35"/>
          <p:cNvSpPr txBox="1"/>
          <p:nvPr/>
        </p:nvSpPr>
        <p:spPr>
          <a:xfrm>
            <a:off x="4380667" y="3994492"/>
            <a:ext cx="816800" cy="328211"/>
          </a:xfrm>
          <a:prstGeom prst="rect">
            <a:avLst/>
          </a:prstGeom>
          <a:noFill/>
          <a:ln>
            <a:noFill/>
          </a:ln>
        </p:spPr>
        <p:txBody>
          <a:bodyPr spcFirstLastPara="1" wrap="square" lIns="60950" tIns="60950" rIns="60950" bIns="60950" anchor="t" anchorCtr="0">
            <a:spAutoFit/>
          </a:bodyPr>
          <a:lstStyle/>
          <a:p>
            <a:pPr defTabSz="609630">
              <a:buClr>
                <a:srgbClr val="000000"/>
              </a:buClr>
            </a:pPr>
            <a:r>
              <a:rPr lang="en" sz="1333" kern="0">
                <a:solidFill>
                  <a:srgbClr val="FFFFFF"/>
                </a:solidFill>
                <a:latin typeface="Arial"/>
                <a:cs typeface="Arial"/>
                <a:sym typeface="Arial"/>
              </a:rPr>
              <a:t>107’</a:t>
            </a:r>
            <a:endParaRPr sz="1333" kern="0">
              <a:solidFill>
                <a:srgbClr val="FFFFFF"/>
              </a:solidFill>
              <a:latin typeface="Arial"/>
              <a:cs typeface="Arial"/>
              <a:sym typeface="Arial"/>
            </a:endParaRPr>
          </a:p>
        </p:txBody>
      </p:sp>
      <p:cxnSp>
        <p:nvCxnSpPr>
          <p:cNvPr id="411" name="Google Shape;411;p35"/>
          <p:cNvCxnSpPr/>
          <p:nvPr/>
        </p:nvCxnSpPr>
        <p:spPr>
          <a:xfrm>
            <a:off x="4284617" y="3178409"/>
            <a:ext cx="526800" cy="151800"/>
          </a:xfrm>
          <a:prstGeom prst="straightConnector1">
            <a:avLst/>
          </a:prstGeom>
          <a:noFill/>
          <a:ln w="19050" cap="flat" cmpd="sng">
            <a:solidFill>
              <a:schemeClr val="lt1"/>
            </a:solidFill>
            <a:prstDash val="solid"/>
            <a:round/>
            <a:headEnd type="stealth" w="med" len="med"/>
            <a:tailEnd type="stealth" w="med" len="med"/>
          </a:ln>
        </p:spPr>
      </p:cxnSp>
      <p:sp>
        <p:nvSpPr>
          <p:cNvPr id="412" name="Google Shape;412;p35"/>
          <p:cNvSpPr txBox="1"/>
          <p:nvPr/>
        </p:nvSpPr>
        <p:spPr>
          <a:xfrm>
            <a:off x="4341567" y="2960367"/>
            <a:ext cx="526800" cy="328400"/>
          </a:xfrm>
          <a:prstGeom prst="rect">
            <a:avLst/>
          </a:prstGeom>
          <a:noFill/>
          <a:ln>
            <a:noFill/>
          </a:ln>
        </p:spPr>
        <p:txBody>
          <a:bodyPr spcFirstLastPara="1" wrap="square" lIns="60950" tIns="60950" rIns="60950" bIns="60950" anchor="ctr" anchorCtr="0">
            <a:noAutofit/>
          </a:bodyPr>
          <a:lstStyle/>
          <a:p>
            <a:pPr algn="ctr" defTabSz="609630">
              <a:buClr>
                <a:srgbClr val="000000"/>
              </a:buClr>
            </a:pPr>
            <a:r>
              <a:rPr lang="en" sz="1333" kern="0">
                <a:solidFill>
                  <a:srgbClr val="FFFFFF"/>
                </a:solidFill>
                <a:latin typeface="Arial"/>
                <a:cs typeface="Arial"/>
                <a:sym typeface="Arial"/>
              </a:rPr>
              <a:t>47’</a:t>
            </a:r>
            <a:endParaRPr sz="1333" kern="0">
              <a:solidFill>
                <a:srgbClr val="FFFFFF"/>
              </a:solidFill>
              <a:latin typeface="Arial"/>
              <a:cs typeface="Arial"/>
              <a:sym typeface="Arial"/>
            </a:endParaRPr>
          </a:p>
        </p:txBody>
      </p:sp>
      <p:cxnSp>
        <p:nvCxnSpPr>
          <p:cNvPr id="413" name="Google Shape;413;p35"/>
          <p:cNvCxnSpPr/>
          <p:nvPr/>
        </p:nvCxnSpPr>
        <p:spPr>
          <a:xfrm>
            <a:off x="4730583" y="1445200"/>
            <a:ext cx="170600" cy="36000"/>
          </a:xfrm>
          <a:prstGeom prst="straightConnector1">
            <a:avLst/>
          </a:prstGeom>
          <a:noFill/>
          <a:ln w="19050" cap="flat" cmpd="sng">
            <a:solidFill>
              <a:schemeClr val="lt1"/>
            </a:solidFill>
            <a:prstDash val="solid"/>
            <a:round/>
            <a:headEnd type="stealth" w="med" len="med"/>
            <a:tailEnd type="stealth" w="med" len="med"/>
          </a:ln>
        </p:spPr>
      </p:cxnSp>
      <p:sp>
        <p:nvSpPr>
          <p:cNvPr id="414" name="Google Shape;414;p35"/>
          <p:cNvSpPr txBox="1"/>
          <p:nvPr/>
        </p:nvSpPr>
        <p:spPr>
          <a:xfrm>
            <a:off x="4670667" y="1152800"/>
            <a:ext cx="526800" cy="328400"/>
          </a:xfrm>
          <a:prstGeom prst="rect">
            <a:avLst/>
          </a:prstGeom>
          <a:noFill/>
          <a:ln>
            <a:noFill/>
          </a:ln>
        </p:spPr>
        <p:txBody>
          <a:bodyPr spcFirstLastPara="1" wrap="square" lIns="60950" tIns="60950" rIns="60950" bIns="60950" anchor="ctr" anchorCtr="0">
            <a:noAutofit/>
          </a:bodyPr>
          <a:lstStyle/>
          <a:p>
            <a:pPr algn="ctr" defTabSz="609630">
              <a:buClr>
                <a:srgbClr val="000000"/>
              </a:buClr>
            </a:pPr>
            <a:r>
              <a:rPr lang="en" sz="1333" kern="0">
                <a:solidFill>
                  <a:srgbClr val="FFFFFF"/>
                </a:solidFill>
                <a:latin typeface="Arial"/>
                <a:cs typeface="Arial"/>
                <a:sym typeface="Arial"/>
              </a:rPr>
              <a:t>13’</a:t>
            </a:r>
            <a:endParaRPr sz="1333" kern="0">
              <a:solidFill>
                <a:srgbClr val="FFFFFF"/>
              </a:solidFill>
              <a:latin typeface="Arial"/>
              <a:cs typeface="Arial"/>
              <a:sym typeface="Arial"/>
            </a:endParaRPr>
          </a:p>
        </p:txBody>
      </p:sp>
      <p:cxnSp>
        <p:nvCxnSpPr>
          <p:cNvPr id="415" name="Google Shape;415;p35"/>
          <p:cNvCxnSpPr/>
          <p:nvPr/>
        </p:nvCxnSpPr>
        <p:spPr>
          <a:xfrm rot="10800000">
            <a:off x="5314067" y="1965750"/>
            <a:ext cx="0" cy="493800"/>
          </a:xfrm>
          <a:prstGeom prst="straightConnector1">
            <a:avLst/>
          </a:prstGeom>
          <a:noFill/>
          <a:ln w="19050" cap="flat" cmpd="sng">
            <a:solidFill>
              <a:schemeClr val="lt1"/>
            </a:solidFill>
            <a:prstDash val="solid"/>
            <a:round/>
            <a:headEnd type="stealth" w="med" len="med"/>
            <a:tailEnd type="stealth" w="med" len="med"/>
          </a:ln>
        </p:spPr>
      </p:cxnSp>
      <p:sp>
        <p:nvSpPr>
          <p:cNvPr id="416" name="Google Shape;416;p35"/>
          <p:cNvSpPr txBox="1"/>
          <p:nvPr/>
        </p:nvSpPr>
        <p:spPr>
          <a:xfrm>
            <a:off x="5314067" y="2048450"/>
            <a:ext cx="526800" cy="328400"/>
          </a:xfrm>
          <a:prstGeom prst="rect">
            <a:avLst/>
          </a:prstGeom>
          <a:noFill/>
          <a:ln>
            <a:noFill/>
          </a:ln>
        </p:spPr>
        <p:txBody>
          <a:bodyPr spcFirstLastPara="1" wrap="square" lIns="60950" tIns="60950" rIns="60950" bIns="60950" anchor="ctr" anchorCtr="0">
            <a:noAutofit/>
          </a:bodyPr>
          <a:lstStyle/>
          <a:p>
            <a:pPr defTabSz="609630">
              <a:buClr>
                <a:srgbClr val="000000"/>
              </a:buClr>
            </a:pPr>
            <a:r>
              <a:rPr lang="en" sz="1333" kern="0">
                <a:solidFill>
                  <a:srgbClr val="FFFFFF"/>
                </a:solidFill>
                <a:latin typeface="Arial"/>
                <a:cs typeface="Arial"/>
                <a:sym typeface="Arial"/>
              </a:rPr>
              <a:t>46’</a:t>
            </a:r>
            <a:endParaRPr sz="1333" kern="0">
              <a:solidFill>
                <a:srgbClr val="FFFFFF"/>
              </a:solidFill>
              <a:latin typeface="Arial"/>
              <a:cs typeface="Arial"/>
              <a:sym typeface="Arial"/>
            </a:endParaRPr>
          </a:p>
        </p:txBody>
      </p:sp>
      <p:cxnSp>
        <p:nvCxnSpPr>
          <p:cNvPr id="417" name="Google Shape;417;p35"/>
          <p:cNvCxnSpPr/>
          <p:nvPr/>
        </p:nvCxnSpPr>
        <p:spPr>
          <a:xfrm rot="10800000" flipH="1">
            <a:off x="6947750" y="2522350"/>
            <a:ext cx="18000" cy="170600"/>
          </a:xfrm>
          <a:prstGeom prst="straightConnector1">
            <a:avLst/>
          </a:prstGeom>
          <a:noFill/>
          <a:ln w="19050" cap="flat" cmpd="sng">
            <a:solidFill>
              <a:schemeClr val="lt1"/>
            </a:solidFill>
            <a:prstDash val="solid"/>
            <a:round/>
            <a:headEnd type="stealth" w="med" len="med"/>
            <a:tailEnd type="stealth" w="med" len="med"/>
          </a:ln>
        </p:spPr>
      </p:cxnSp>
      <p:sp>
        <p:nvSpPr>
          <p:cNvPr id="418" name="Google Shape;418;p35"/>
          <p:cNvSpPr txBox="1"/>
          <p:nvPr/>
        </p:nvSpPr>
        <p:spPr>
          <a:xfrm>
            <a:off x="6965750" y="2443450"/>
            <a:ext cx="526800" cy="328400"/>
          </a:xfrm>
          <a:prstGeom prst="rect">
            <a:avLst/>
          </a:prstGeom>
          <a:noFill/>
          <a:ln>
            <a:noFill/>
          </a:ln>
        </p:spPr>
        <p:txBody>
          <a:bodyPr spcFirstLastPara="1" wrap="square" lIns="60950" tIns="60950" rIns="60950" bIns="60950" anchor="ctr" anchorCtr="0">
            <a:noAutofit/>
          </a:bodyPr>
          <a:lstStyle/>
          <a:p>
            <a:pPr defTabSz="609630">
              <a:buClr>
                <a:srgbClr val="000000"/>
              </a:buClr>
            </a:pPr>
            <a:r>
              <a:rPr lang="en" sz="1333" kern="0">
                <a:solidFill>
                  <a:srgbClr val="FFFFFF"/>
                </a:solidFill>
                <a:latin typeface="Arial"/>
                <a:cs typeface="Arial"/>
                <a:sym typeface="Arial"/>
              </a:rPr>
              <a:t>11’</a:t>
            </a:r>
            <a:endParaRPr sz="1333" kern="0">
              <a:solidFill>
                <a:srgbClr val="FFFFFF"/>
              </a:solidFill>
              <a:latin typeface="Arial"/>
              <a:cs typeface="Arial"/>
              <a:sym typeface="Arial"/>
            </a:endParaRPr>
          </a:p>
        </p:txBody>
      </p:sp>
      <p:cxnSp>
        <p:nvCxnSpPr>
          <p:cNvPr id="419" name="Google Shape;419;p35"/>
          <p:cNvCxnSpPr/>
          <p:nvPr/>
        </p:nvCxnSpPr>
        <p:spPr>
          <a:xfrm>
            <a:off x="5300500" y="3477283"/>
            <a:ext cx="1351000" cy="373600"/>
          </a:xfrm>
          <a:prstGeom prst="straightConnector1">
            <a:avLst/>
          </a:prstGeom>
          <a:noFill/>
          <a:ln w="19050" cap="flat" cmpd="sng">
            <a:solidFill>
              <a:schemeClr val="lt1"/>
            </a:solidFill>
            <a:prstDash val="solid"/>
            <a:round/>
            <a:headEnd type="stealth" w="med" len="med"/>
            <a:tailEnd type="stealth" w="med" len="med"/>
          </a:ln>
        </p:spPr>
      </p:cxnSp>
      <p:sp>
        <p:nvSpPr>
          <p:cNvPr id="420" name="Google Shape;420;p35"/>
          <p:cNvSpPr txBox="1"/>
          <p:nvPr/>
        </p:nvSpPr>
        <p:spPr>
          <a:xfrm>
            <a:off x="5300500" y="3330217"/>
            <a:ext cx="1351000" cy="328211"/>
          </a:xfrm>
          <a:prstGeom prst="rect">
            <a:avLst/>
          </a:prstGeom>
          <a:noFill/>
          <a:ln>
            <a:noFill/>
          </a:ln>
        </p:spPr>
        <p:txBody>
          <a:bodyPr spcFirstLastPara="1" wrap="square" lIns="60950" tIns="60950" rIns="60950" bIns="60950" anchor="t" anchorCtr="0">
            <a:spAutoFit/>
          </a:bodyPr>
          <a:lstStyle/>
          <a:p>
            <a:pPr algn="ctr" defTabSz="609630">
              <a:buClr>
                <a:srgbClr val="000000"/>
              </a:buClr>
            </a:pPr>
            <a:r>
              <a:rPr lang="en" sz="1333" kern="0">
                <a:solidFill>
                  <a:srgbClr val="FFFFFF"/>
                </a:solidFill>
                <a:latin typeface="Arial"/>
                <a:cs typeface="Arial"/>
                <a:sym typeface="Arial"/>
              </a:rPr>
              <a:t>122’</a:t>
            </a:r>
            <a:endParaRPr sz="1333" kern="0">
              <a:solidFill>
                <a:srgbClr val="FFFFFF"/>
              </a:solidFill>
              <a:latin typeface="Arial"/>
              <a:cs typeface="Arial"/>
              <a:sym typeface="Arial"/>
            </a:endParaRPr>
          </a:p>
        </p:txBody>
      </p:sp>
      <p:cxnSp>
        <p:nvCxnSpPr>
          <p:cNvPr id="421" name="Google Shape;421;p35"/>
          <p:cNvCxnSpPr/>
          <p:nvPr/>
        </p:nvCxnSpPr>
        <p:spPr>
          <a:xfrm rot="10800000" flipH="1">
            <a:off x="5300500" y="2846033"/>
            <a:ext cx="104200" cy="326200"/>
          </a:xfrm>
          <a:prstGeom prst="straightConnector1">
            <a:avLst/>
          </a:prstGeom>
          <a:noFill/>
          <a:ln w="19050" cap="flat" cmpd="sng">
            <a:solidFill>
              <a:schemeClr val="lt1"/>
            </a:solidFill>
            <a:prstDash val="solid"/>
            <a:round/>
            <a:headEnd type="stealth" w="med" len="med"/>
            <a:tailEnd type="stealth" w="med" len="med"/>
          </a:ln>
        </p:spPr>
      </p:cxnSp>
      <p:sp>
        <p:nvSpPr>
          <p:cNvPr id="422" name="Google Shape;422;p35"/>
          <p:cNvSpPr txBox="1"/>
          <p:nvPr/>
        </p:nvSpPr>
        <p:spPr>
          <a:xfrm>
            <a:off x="5366200" y="2868933"/>
            <a:ext cx="526800" cy="314200"/>
          </a:xfrm>
          <a:prstGeom prst="rect">
            <a:avLst/>
          </a:prstGeom>
          <a:noFill/>
          <a:ln>
            <a:noFill/>
          </a:ln>
        </p:spPr>
        <p:txBody>
          <a:bodyPr spcFirstLastPara="1" wrap="square" lIns="60950" tIns="60950" rIns="60950" bIns="60950" anchor="ctr" anchorCtr="0">
            <a:noAutofit/>
          </a:bodyPr>
          <a:lstStyle/>
          <a:p>
            <a:pPr defTabSz="609630">
              <a:buClr>
                <a:srgbClr val="000000"/>
              </a:buClr>
            </a:pPr>
            <a:r>
              <a:rPr lang="en" sz="1333" kern="0">
                <a:solidFill>
                  <a:srgbClr val="FFFFFF"/>
                </a:solidFill>
                <a:latin typeface="Arial"/>
                <a:cs typeface="Arial"/>
                <a:sym typeface="Arial"/>
              </a:rPr>
              <a:t>28’</a:t>
            </a:r>
            <a:endParaRPr sz="1333" kern="0">
              <a:solidFill>
                <a:srgbClr val="FFFFFF"/>
              </a:solidFill>
              <a:latin typeface="Arial"/>
              <a:cs typeface="Arial"/>
              <a:sym typeface="Arial"/>
            </a:endParaRPr>
          </a:p>
        </p:txBody>
      </p:sp>
      <p:cxnSp>
        <p:nvCxnSpPr>
          <p:cNvPr id="423" name="Google Shape;423;p35"/>
          <p:cNvCxnSpPr/>
          <p:nvPr/>
        </p:nvCxnSpPr>
        <p:spPr>
          <a:xfrm rot="10800000" flipH="1">
            <a:off x="8701583" y="3645017"/>
            <a:ext cx="78800" cy="179000"/>
          </a:xfrm>
          <a:prstGeom prst="straightConnector1">
            <a:avLst/>
          </a:prstGeom>
          <a:noFill/>
          <a:ln w="19050" cap="flat" cmpd="sng">
            <a:solidFill>
              <a:schemeClr val="lt1"/>
            </a:solidFill>
            <a:prstDash val="solid"/>
            <a:round/>
            <a:headEnd type="stealth" w="med" len="med"/>
            <a:tailEnd type="stealth" w="med" len="med"/>
          </a:ln>
        </p:spPr>
      </p:cxnSp>
      <p:sp>
        <p:nvSpPr>
          <p:cNvPr id="424" name="Google Shape;424;p35"/>
          <p:cNvSpPr txBox="1"/>
          <p:nvPr/>
        </p:nvSpPr>
        <p:spPr>
          <a:xfrm>
            <a:off x="8405300" y="3570317"/>
            <a:ext cx="526800" cy="328400"/>
          </a:xfrm>
          <a:prstGeom prst="rect">
            <a:avLst/>
          </a:prstGeom>
          <a:noFill/>
          <a:ln>
            <a:noFill/>
          </a:ln>
        </p:spPr>
        <p:txBody>
          <a:bodyPr spcFirstLastPara="1" wrap="square" lIns="60950" tIns="60950" rIns="60950" bIns="60950" anchor="ctr" anchorCtr="0">
            <a:noAutofit/>
          </a:bodyPr>
          <a:lstStyle/>
          <a:p>
            <a:pPr defTabSz="609630">
              <a:buClr>
                <a:srgbClr val="000000"/>
              </a:buClr>
            </a:pPr>
            <a:r>
              <a:rPr lang="en" sz="1333" kern="0">
                <a:solidFill>
                  <a:srgbClr val="FFFFFF"/>
                </a:solidFill>
                <a:latin typeface="Arial"/>
                <a:cs typeface="Arial"/>
                <a:sym typeface="Arial"/>
              </a:rPr>
              <a:t>18’</a:t>
            </a:r>
            <a:endParaRPr sz="1333" kern="0">
              <a:solidFill>
                <a:srgbClr val="FFFFFF"/>
              </a:solidFill>
              <a:latin typeface="Arial"/>
              <a:cs typeface="Arial"/>
              <a:sym typeface="Arial"/>
            </a:endParaRPr>
          </a:p>
        </p:txBody>
      </p:sp>
      <p:cxnSp>
        <p:nvCxnSpPr>
          <p:cNvPr id="425" name="Google Shape;425;p35"/>
          <p:cNvCxnSpPr/>
          <p:nvPr/>
        </p:nvCxnSpPr>
        <p:spPr>
          <a:xfrm rot="10800000" flipH="1">
            <a:off x="8520033" y="2877683"/>
            <a:ext cx="11000" cy="174800"/>
          </a:xfrm>
          <a:prstGeom prst="straightConnector1">
            <a:avLst/>
          </a:prstGeom>
          <a:noFill/>
          <a:ln w="19050" cap="flat" cmpd="sng">
            <a:solidFill>
              <a:schemeClr val="lt1"/>
            </a:solidFill>
            <a:prstDash val="solid"/>
            <a:round/>
            <a:headEnd type="stealth" w="med" len="med"/>
            <a:tailEnd type="stealth" w="med" len="med"/>
          </a:ln>
        </p:spPr>
      </p:cxnSp>
      <p:sp>
        <p:nvSpPr>
          <p:cNvPr id="426" name="Google Shape;426;p35"/>
          <p:cNvSpPr txBox="1"/>
          <p:nvPr/>
        </p:nvSpPr>
        <p:spPr>
          <a:xfrm>
            <a:off x="8531033" y="2800883"/>
            <a:ext cx="526800" cy="328400"/>
          </a:xfrm>
          <a:prstGeom prst="rect">
            <a:avLst/>
          </a:prstGeom>
          <a:noFill/>
          <a:ln>
            <a:noFill/>
          </a:ln>
        </p:spPr>
        <p:txBody>
          <a:bodyPr spcFirstLastPara="1" wrap="square" lIns="60950" tIns="60950" rIns="60950" bIns="60950" anchor="ctr" anchorCtr="0">
            <a:noAutofit/>
          </a:bodyPr>
          <a:lstStyle/>
          <a:p>
            <a:pPr defTabSz="609630">
              <a:buClr>
                <a:srgbClr val="000000"/>
              </a:buClr>
            </a:pPr>
            <a:r>
              <a:rPr lang="en" sz="1333" kern="0">
                <a:solidFill>
                  <a:srgbClr val="FFFFFF"/>
                </a:solidFill>
                <a:latin typeface="Arial"/>
                <a:cs typeface="Arial"/>
                <a:sym typeface="Arial"/>
              </a:rPr>
              <a:t>14’</a:t>
            </a:r>
            <a:endParaRPr sz="1333" kern="0">
              <a:solidFill>
                <a:srgbClr val="FFFFFF"/>
              </a:solidFill>
              <a:latin typeface="Arial"/>
              <a:cs typeface="Arial"/>
              <a:sym typeface="Arial"/>
            </a:endParaRPr>
          </a:p>
        </p:txBody>
      </p:sp>
      <p:cxnSp>
        <p:nvCxnSpPr>
          <p:cNvPr id="427" name="Google Shape;427;p35"/>
          <p:cNvCxnSpPr/>
          <p:nvPr/>
        </p:nvCxnSpPr>
        <p:spPr>
          <a:xfrm>
            <a:off x="6947750" y="2200217"/>
            <a:ext cx="988400" cy="106400"/>
          </a:xfrm>
          <a:prstGeom prst="straightConnector1">
            <a:avLst/>
          </a:prstGeom>
          <a:noFill/>
          <a:ln w="19050" cap="flat" cmpd="sng">
            <a:solidFill>
              <a:schemeClr val="lt1"/>
            </a:solidFill>
            <a:prstDash val="solid"/>
            <a:round/>
            <a:headEnd type="stealth" w="med" len="med"/>
            <a:tailEnd type="stealth" w="med" len="med"/>
          </a:ln>
        </p:spPr>
      </p:cxnSp>
      <p:sp>
        <p:nvSpPr>
          <p:cNvPr id="428" name="Google Shape;428;p35"/>
          <p:cNvSpPr txBox="1"/>
          <p:nvPr/>
        </p:nvSpPr>
        <p:spPr>
          <a:xfrm>
            <a:off x="7249250" y="1965750"/>
            <a:ext cx="526800" cy="328400"/>
          </a:xfrm>
          <a:prstGeom prst="rect">
            <a:avLst/>
          </a:prstGeom>
          <a:noFill/>
          <a:ln>
            <a:noFill/>
          </a:ln>
        </p:spPr>
        <p:txBody>
          <a:bodyPr spcFirstLastPara="1" wrap="square" lIns="60950" tIns="60950" rIns="60950" bIns="60950" anchor="ctr" anchorCtr="0">
            <a:noAutofit/>
          </a:bodyPr>
          <a:lstStyle/>
          <a:p>
            <a:pPr defTabSz="609630">
              <a:buClr>
                <a:srgbClr val="000000"/>
              </a:buClr>
            </a:pPr>
            <a:r>
              <a:rPr lang="en" sz="1333" kern="0">
                <a:solidFill>
                  <a:srgbClr val="FFFFFF"/>
                </a:solidFill>
                <a:latin typeface="Arial"/>
                <a:cs typeface="Arial"/>
                <a:sym typeface="Arial"/>
              </a:rPr>
              <a:t>88’</a:t>
            </a:r>
            <a:endParaRPr sz="1333" kern="0">
              <a:solidFill>
                <a:srgbClr val="FFFFFF"/>
              </a:solidFill>
              <a:latin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9" name="Picture 8" descr="A map of a city&#10;&#10;Description automatically generated with medium confidence">
            <a:extLst>
              <a:ext uri="{FF2B5EF4-FFF2-40B4-BE49-F238E27FC236}">
                <a16:creationId xmlns:a16="http://schemas.microsoft.com/office/drawing/2014/main" id="{95C59423-9BEA-54F0-C499-968CD029851B}"/>
              </a:ext>
            </a:extLst>
          </p:cNvPr>
          <p:cNvPicPr>
            <a:picLocks noChangeAspect="1"/>
          </p:cNvPicPr>
          <p:nvPr/>
        </p:nvPicPr>
        <p:blipFill>
          <a:blip r:embed="rId3"/>
          <a:stretch>
            <a:fillRect/>
          </a:stretch>
        </p:blipFill>
        <p:spPr>
          <a:xfrm>
            <a:off x="0" y="-294097"/>
            <a:ext cx="12192000" cy="6858001"/>
          </a:xfrm>
          <a:prstGeom prst="rect">
            <a:avLst/>
          </a:prstGeom>
        </p:spPr>
      </p:pic>
      <p:sp>
        <p:nvSpPr>
          <p:cNvPr id="434" name="Google Shape;434;p36"/>
          <p:cNvSpPr txBox="1">
            <a:spLocks noGrp="1"/>
          </p:cNvSpPr>
          <p:nvPr>
            <p:ph type="sldNum" idx="12"/>
          </p:nvPr>
        </p:nvSpPr>
        <p:spPr>
          <a:xfrm>
            <a:off x="23571598" y="13306672"/>
            <a:ext cx="406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23</a:t>
            </a:fld>
            <a:endParaRPr kern="0">
              <a:solidFill>
                <a:srgbClr val="999999"/>
              </a:solidFill>
              <a:latin typeface="Arial"/>
              <a:cs typeface="Arial"/>
              <a:sym typeface="Arial"/>
            </a:endParaRPr>
          </a:p>
        </p:txBody>
      </p:sp>
      <p:sp>
        <p:nvSpPr>
          <p:cNvPr id="435" name="Google Shape;435;p36"/>
          <p:cNvSpPr txBox="1">
            <a:spLocks noGrp="1"/>
          </p:cNvSpPr>
          <p:nvPr>
            <p:ph type="title"/>
          </p:nvPr>
        </p:nvSpPr>
        <p:spPr>
          <a:xfrm>
            <a:off x="203000" y="19389"/>
            <a:ext cx="23571600" cy="1016000"/>
          </a:xfrm>
          <a:prstGeom prst="rect">
            <a:avLst/>
          </a:prstGeom>
        </p:spPr>
        <p:txBody>
          <a:bodyPr spcFirstLastPara="1" wrap="square" lIns="0" tIns="0" rIns="0" bIns="0" anchor="t" anchorCtr="0">
            <a:noAutofit/>
          </a:bodyPr>
          <a:lstStyle/>
          <a:p>
            <a:r>
              <a:rPr lang="en" sz="4400" b="1" dirty="0">
                <a:solidFill>
                  <a:schemeClr val="lt1"/>
                </a:solidFill>
                <a:highlight>
                  <a:srgbClr val="80276C"/>
                </a:highlight>
                <a:latin typeface="Arial Nova Cond" panose="020B0506020202020204" pitchFamily="34" charset="0"/>
              </a:rPr>
              <a:t>Village Center – </a:t>
            </a:r>
            <a:br>
              <a:rPr lang="en" sz="4400" b="1" dirty="0">
                <a:solidFill>
                  <a:schemeClr val="lt1"/>
                </a:solidFill>
                <a:highlight>
                  <a:srgbClr val="80276C"/>
                </a:highlight>
                <a:latin typeface="Arial Nova Cond" panose="020B0506020202020204" pitchFamily="34" charset="0"/>
              </a:rPr>
            </a:br>
            <a:r>
              <a:rPr lang="en" sz="4400" b="1" dirty="0">
                <a:solidFill>
                  <a:schemeClr val="lt1"/>
                </a:solidFill>
                <a:highlight>
                  <a:srgbClr val="80276C"/>
                </a:highlight>
                <a:latin typeface="Arial Nova Cond" panose="020B0506020202020204" pitchFamily="34" charset="0"/>
              </a:rPr>
              <a:t>Codman Corner Subdistrict</a:t>
            </a:r>
            <a:endParaRPr sz="4400" b="1" dirty="0">
              <a:solidFill>
                <a:schemeClr val="lt1"/>
              </a:solidFill>
              <a:highlight>
                <a:srgbClr val="80276C"/>
              </a:highlight>
              <a:latin typeface="Arial Nova Cond" panose="020B0506020202020204" pitchFamily="34" charset="0"/>
            </a:endParaRPr>
          </a:p>
          <a:p>
            <a:endParaRPr sz="4400" b="1" dirty="0">
              <a:solidFill>
                <a:schemeClr val="lt1"/>
              </a:solidFill>
              <a:highlight>
                <a:srgbClr val="80276C"/>
              </a:highlight>
              <a:latin typeface="Arial Nova Cond" panose="020B0506020202020204" pitchFamily="34" charset="0"/>
            </a:endParaRPr>
          </a:p>
        </p:txBody>
      </p:sp>
      <p:sp>
        <p:nvSpPr>
          <p:cNvPr id="437" name="Google Shape;437;p36"/>
          <p:cNvSpPr txBox="1"/>
          <p:nvPr/>
        </p:nvSpPr>
        <p:spPr>
          <a:xfrm>
            <a:off x="203200" y="3277050"/>
            <a:ext cx="2784800" cy="2235883"/>
          </a:xfrm>
          <a:prstGeom prst="rect">
            <a:avLst/>
          </a:prstGeom>
          <a:solidFill>
            <a:srgbClr val="DFA0D2"/>
          </a:solidFill>
          <a:ln>
            <a:noFill/>
          </a:ln>
        </p:spPr>
        <p:txBody>
          <a:bodyPr spcFirstLastPara="1" wrap="square" lIns="60967" tIns="60967" rIns="60967" bIns="60967" anchor="t" anchorCtr="0">
            <a:spAutoFit/>
          </a:bodyPr>
          <a:lstStyle/>
          <a:p>
            <a:pPr defTabSz="609630">
              <a:buClr>
                <a:srgbClr val="000000"/>
              </a:buClr>
            </a:pPr>
            <a:r>
              <a:rPr lang="en" sz="1733" b="1" u="sng" kern="0" dirty="0">
                <a:solidFill>
                  <a:srgbClr val="FFFFFF"/>
                </a:solidFill>
                <a:latin typeface="Arial"/>
                <a:cs typeface="Arial"/>
                <a:sym typeface="Arial"/>
              </a:rPr>
              <a:t>VC – Codman Corner</a:t>
            </a:r>
            <a:endParaRPr sz="1733" b="1" u="sng" kern="0" dirty="0">
              <a:solidFill>
                <a:srgbClr val="FFFFFF"/>
              </a:solidFill>
              <a:latin typeface="Arial"/>
              <a:cs typeface="Arial"/>
              <a:sym typeface="Arial"/>
            </a:endParaRPr>
          </a:p>
          <a:p>
            <a:pPr defTabSz="609630">
              <a:buClr>
                <a:srgbClr val="000000"/>
              </a:buClr>
            </a:pPr>
            <a:r>
              <a:rPr lang="en" sz="1333" kern="0" dirty="0">
                <a:solidFill>
                  <a:srgbClr val="FFFFFF"/>
                </a:solidFill>
                <a:latin typeface="Arial"/>
                <a:cs typeface="Arial"/>
                <a:sym typeface="Arial"/>
              </a:rPr>
              <a:t>Draft Zoning Standards:</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No min. lot size</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US" sz="1333" kern="0" dirty="0">
                <a:solidFill>
                  <a:srgbClr val="FFFFFF"/>
                </a:solidFill>
                <a:latin typeface="Arial"/>
                <a:cs typeface="Arial"/>
                <a:sym typeface="Arial"/>
              </a:rPr>
              <a:t>Max Height 36’ = 3.5 stories</a:t>
            </a: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Setbacks:</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Front: 50’</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Sides: 30’</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Rear: 30’</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Min. parking space per unit: 1</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Max. units per acre: 15</a:t>
            </a:r>
            <a:endParaRPr sz="1333" kern="0" dirty="0">
              <a:solidFill>
                <a:srgbClr val="FFFFFF"/>
              </a:solidFill>
              <a:latin typeface="Arial"/>
              <a:cs typeface="Arial"/>
              <a:sym typeface="Arial"/>
            </a:endParaRPr>
          </a:p>
        </p:txBody>
      </p:sp>
      <p:cxnSp>
        <p:nvCxnSpPr>
          <p:cNvPr id="438" name="Google Shape;438;p36"/>
          <p:cNvCxnSpPr/>
          <p:nvPr/>
        </p:nvCxnSpPr>
        <p:spPr>
          <a:xfrm>
            <a:off x="2985933" y="3723450"/>
            <a:ext cx="5413200" cy="0"/>
          </a:xfrm>
          <a:prstGeom prst="straightConnector1">
            <a:avLst/>
          </a:prstGeom>
          <a:noFill/>
          <a:ln w="28575" cap="flat" cmpd="sng">
            <a:solidFill>
              <a:srgbClr val="DFA0D2"/>
            </a:solidFill>
            <a:prstDash val="solid"/>
            <a:round/>
            <a:headEnd type="none" w="med" len="med"/>
            <a:tailEnd type="oval" w="med" len="med"/>
          </a:ln>
        </p:spPr>
      </p:cxnSp>
      <p:sp>
        <p:nvSpPr>
          <p:cNvPr id="439" name="Google Shape;439;p36"/>
          <p:cNvSpPr txBox="1"/>
          <p:nvPr/>
        </p:nvSpPr>
        <p:spPr>
          <a:xfrm>
            <a:off x="203000" y="6276567"/>
            <a:ext cx="7732600" cy="287337"/>
          </a:xfrm>
          <a:prstGeom prst="rect">
            <a:avLst/>
          </a:prstGeom>
          <a:solidFill>
            <a:srgbClr val="80276C">
              <a:alpha val="75000"/>
            </a:srgbClr>
          </a:solidFill>
          <a:ln>
            <a:noFill/>
          </a:ln>
        </p:spPr>
        <p:txBody>
          <a:bodyPr spcFirstLastPara="1" wrap="square" lIns="60967" tIns="60967" rIns="60967" bIns="60967" anchor="t" anchorCtr="0">
            <a:spAutoFit/>
          </a:bodyPr>
          <a:lstStyle/>
          <a:p>
            <a:pPr defTabSz="609630">
              <a:buClr>
                <a:srgbClr val="000000"/>
              </a:buClr>
            </a:pPr>
            <a:r>
              <a:rPr lang="en" sz="1067" i="1" kern="0">
                <a:solidFill>
                  <a:srgbClr val="FFFFFF"/>
                </a:solidFill>
                <a:latin typeface="Arial"/>
                <a:cs typeface="Arial"/>
                <a:sym typeface="Arial"/>
              </a:rPr>
              <a:t>Note: This is an example for illustrative purposes only. Unit counts and district acreages are estimates and subject to change.</a:t>
            </a:r>
            <a:endParaRPr sz="1067" i="1" kern="0">
              <a:solidFill>
                <a:srgbClr val="FFFFFF"/>
              </a:solidFill>
              <a:latin typeface="Arial"/>
              <a:cs typeface="Arial"/>
              <a:sym typeface="Arial"/>
            </a:endParaRPr>
          </a:p>
        </p:txBody>
      </p:sp>
      <p:sp>
        <p:nvSpPr>
          <p:cNvPr id="440" name="Google Shape;440;p36"/>
          <p:cNvSpPr txBox="1"/>
          <p:nvPr/>
        </p:nvSpPr>
        <p:spPr>
          <a:xfrm>
            <a:off x="4565583" y="3840367"/>
            <a:ext cx="1530400" cy="328400"/>
          </a:xfrm>
          <a:prstGeom prst="rect">
            <a:avLst/>
          </a:prstGeom>
          <a:solidFill>
            <a:schemeClr val="dk2"/>
          </a:solidFill>
          <a:ln>
            <a:noFill/>
          </a:ln>
        </p:spPr>
        <p:txBody>
          <a:bodyPr spcFirstLastPara="1" wrap="square" lIns="60967" tIns="60967" rIns="60967" bIns="60967" anchor="ctr" anchorCtr="0">
            <a:noAutofit/>
          </a:bodyPr>
          <a:lstStyle/>
          <a:p>
            <a:pPr algn="r" defTabSz="609630">
              <a:buClr>
                <a:srgbClr val="000000"/>
              </a:buClr>
            </a:pPr>
            <a:r>
              <a:rPr lang="en" sz="1333" i="1" kern="0">
                <a:solidFill>
                  <a:srgbClr val="FFFFFF"/>
                </a:solidFill>
                <a:latin typeface="Arial"/>
                <a:cs typeface="Arial"/>
                <a:sym typeface="Arial"/>
              </a:rPr>
              <a:t>Existing DPW Site</a:t>
            </a:r>
            <a:endParaRPr sz="1333" i="1" kern="0">
              <a:solidFill>
                <a:srgbClr val="FFFFFF"/>
              </a:solidFill>
              <a:latin typeface="Arial"/>
              <a:cs typeface="Arial"/>
              <a:sym typeface="Arial"/>
            </a:endParaRPr>
          </a:p>
        </p:txBody>
      </p:sp>
      <p:cxnSp>
        <p:nvCxnSpPr>
          <p:cNvPr id="441" name="Google Shape;441;p36"/>
          <p:cNvCxnSpPr>
            <a:stCxn id="440" idx="3"/>
          </p:cNvCxnSpPr>
          <p:nvPr/>
        </p:nvCxnSpPr>
        <p:spPr>
          <a:xfrm>
            <a:off x="6095983" y="4004567"/>
            <a:ext cx="2746400" cy="0"/>
          </a:xfrm>
          <a:prstGeom prst="straightConnector1">
            <a:avLst/>
          </a:prstGeom>
          <a:noFill/>
          <a:ln w="28575" cap="flat" cmpd="sng">
            <a:solidFill>
              <a:schemeClr val="dk2"/>
            </a:solidFill>
            <a:prstDash val="solid"/>
            <a:round/>
            <a:headEnd type="none" w="med" len="med"/>
            <a:tailEnd type="oval" w="med" len="med"/>
          </a:ln>
        </p:spPr>
      </p:cxnSp>
      <p:sp>
        <p:nvSpPr>
          <p:cNvPr id="442" name="Google Shape;442;p36"/>
          <p:cNvSpPr txBox="1"/>
          <p:nvPr/>
        </p:nvSpPr>
        <p:spPr>
          <a:xfrm>
            <a:off x="4456000" y="5356883"/>
            <a:ext cx="1640000" cy="328400"/>
          </a:xfrm>
          <a:prstGeom prst="rect">
            <a:avLst/>
          </a:prstGeom>
          <a:solidFill>
            <a:schemeClr val="dk2"/>
          </a:solidFill>
          <a:ln>
            <a:noFill/>
          </a:ln>
        </p:spPr>
        <p:txBody>
          <a:bodyPr spcFirstLastPara="1" wrap="square" lIns="60967" tIns="60967" rIns="60967" bIns="60967" anchor="ctr" anchorCtr="0">
            <a:noAutofit/>
          </a:bodyPr>
          <a:lstStyle/>
          <a:p>
            <a:pPr algn="ctr" defTabSz="609630">
              <a:buClr>
                <a:srgbClr val="000000"/>
              </a:buClr>
            </a:pPr>
            <a:r>
              <a:rPr lang="en" sz="1333" i="1" kern="0">
                <a:solidFill>
                  <a:srgbClr val="FFFFFF"/>
                </a:solidFill>
                <a:latin typeface="Arial"/>
                <a:cs typeface="Arial"/>
                <a:sym typeface="Arial"/>
              </a:rPr>
              <a:t>½ Mile Station Area</a:t>
            </a:r>
            <a:endParaRPr sz="1333" i="1" kern="0">
              <a:solidFill>
                <a:srgbClr val="FFFFFF"/>
              </a:solidFill>
              <a:latin typeface="Arial"/>
              <a:cs typeface="Arial"/>
              <a:sym typeface="Arial"/>
            </a:endParaRPr>
          </a:p>
        </p:txBody>
      </p:sp>
      <p:cxnSp>
        <p:nvCxnSpPr>
          <p:cNvPr id="443" name="Google Shape;443;p36"/>
          <p:cNvCxnSpPr>
            <a:stCxn id="442" idx="3"/>
          </p:cNvCxnSpPr>
          <p:nvPr/>
        </p:nvCxnSpPr>
        <p:spPr>
          <a:xfrm>
            <a:off x="6096000" y="5521083"/>
            <a:ext cx="1383600" cy="0"/>
          </a:xfrm>
          <a:prstGeom prst="straightConnector1">
            <a:avLst/>
          </a:prstGeom>
          <a:noFill/>
          <a:ln w="28575" cap="flat" cmpd="sng">
            <a:solidFill>
              <a:schemeClr val="dk2"/>
            </a:solidFill>
            <a:prstDash val="solid"/>
            <a:round/>
            <a:headEnd type="none" w="med" len="med"/>
            <a:tailEnd type="oval" w="med" len="med"/>
          </a:ln>
        </p:spPr>
      </p:cxnSp>
      <p:sp>
        <p:nvSpPr>
          <p:cNvPr id="444" name="Google Shape;444;p36"/>
          <p:cNvSpPr txBox="1"/>
          <p:nvPr/>
        </p:nvSpPr>
        <p:spPr>
          <a:xfrm>
            <a:off x="3775750" y="2462434"/>
            <a:ext cx="2320400" cy="328246"/>
          </a:xfrm>
          <a:prstGeom prst="rect">
            <a:avLst/>
          </a:prstGeom>
          <a:solidFill>
            <a:schemeClr val="dk2"/>
          </a:solidFill>
          <a:ln>
            <a:noFill/>
          </a:ln>
        </p:spPr>
        <p:txBody>
          <a:bodyPr spcFirstLastPara="1" wrap="square" lIns="60967" tIns="60967" rIns="60967" bIns="60967" anchor="t" anchorCtr="0">
            <a:spAutoFit/>
          </a:bodyPr>
          <a:lstStyle/>
          <a:p>
            <a:pPr algn="r" defTabSz="609630">
              <a:buClr>
                <a:srgbClr val="000000"/>
              </a:buClr>
            </a:pPr>
            <a:r>
              <a:rPr lang="en" sz="1333" i="1" kern="0">
                <a:solidFill>
                  <a:srgbClr val="FFFFFF"/>
                </a:solidFill>
                <a:latin typeface="Arial"/>
                <a:cs typeface="Arial"/>
                <a:sym typeface="Arial"/>
              </a:rPr>
              <a:t>Maintain Existing B-1 District</a:t>
            </a:r>
            <a:endParaRPr sz="1333" i="1" kern="0">
              <a:solidFill>
                <a:srgbClr val="FFFFFF"/>
              </a:solidFill>
              <a:latin typeface="Arial"/>
              <a:cs typeface="Arial"/>
              <a:sym typeface="Arial"/>
            </a:endParaRPr>
          </a:p>
        </p:txBody>
      </p:sp>
      <p:cxnSp>
        <p:nvCxnSpPr>
          <p:cNvPr id="445" name="Google Shape;445;p36"/>
          <p:cNvCxnSpPr>
            <a:stCxn id="444" idx="3"/>
          </p:cNvCxnSpPr>
          <p:nvPr/>
        </p:nvCxnSpPr>
        <p:spPr>
          <a:xfrm>
            <a:off x="6096150" y="2626557"/>
            <a:ext cx="2784800" cy="76"/>
          </a:xfrm>
          <a:prstGeom prst="straightConnector1">
            <a:avLst/>
          </a:prstGeom>
          <a:noFill/>
          <a:ln w="28575" cap="flat" cmpd="sng">
            <a:solidFill>
              <a:schemeClr val="dk2"/>
            </a:solidFill>
            <a:prstDash val="solid"/>
            <a:round/>
            <a:headEnd type="none" w="med" len="med"/>
            <a:tailEnd type="oval" w="med" len="med"/>
          </a:ln>
        </p:spPr>
      </p:cxnSp>
      <p:sp>
        <p:nvSpPr>
          <p:cNvPr id="446" name="Google Shape;446;p36"/>
          <p:cNvSpPr txBox="1"/>
          <p:nvPr/>
        </p:nvSpPr>
        <p:spPr>
          <a:xfrm>
            <a:off x="4456000" y="3217251"/>
            <a:ext cx="1640000" cy="328246"/>
          </a:xfrm>
          <a:prstGeom prst="rect">
            <a:avLst/>
          </a:prstGeom>
          <a:solidFill>
            <a:schemeClr val="dk2"/>
          </a:solidFill>
          <a:ln>
            <a:noFill/>
          </a:ln>
        </p:spPr>
        <p:txBody>
          <a:bodyPr spcFirstLastPara="1" wrap="square" lIns="60967" tIns="60967" rIns="60967" bIns="60967" anchor="t" anchorCtr="0">
            <a:spAutoFit/>
          </a:bodyPr>
          <a:lstStyle/>
          <a:p>
            <a:pPr algn="r" defTabSz="609630">
              <a:buClr>
                <a:srgbClr val="000000"/>
              </a:buClr>
            </a:pPr>
            <a:r>
              <a:rPr lang="en" sz="1333" i="1" kern="0">
                <a:solidFill>
                  <a:srgbClr val="FFFFFF"/>
                </a:solidFill>
                <a:latin typeface="Arial"/>
                <a:cs typeface="Arial"/>
                <a:sym typeface="Arial"/>
              </a:rPr>
              <a:t>Existing B-2 District</a:t>
            </a:r>
            <a:endParaRPr sz="1333" i="1" kern="0">
              <a:solidFill>
                <a:srgbClr val="FFFFFF"/>
              </a:solidFill>
              <a:latin typeface="Arial"/>
              <a:cs typeface="Arial"/>
              <a:sym typeface="Arial"/>
            </a:endParaRPr>
          </a:p>
        </p:txBody>
      </p:sp>
      <p:cxnSp>
        <p:nvCxnSpPr>
          <p:cNvPr id="447" name="Google Shape;447;p36"/>
          <p:cNvCxnSpPr/>
          <p:nvPr/>
        </p:nvCxnSpPr>
        <p:spPr>
          <a:xfrm>
            <a:off x="6047900" y="3407050"/>
            <a:ext cx="2784800" cy="0"/>
          </a:xfrm>
          <a:prstGeom prst="straightConnector1">
            <a:avLst/>
          </a:prstGeom>
          <a:noFill/>
          <a:ln w="28575" cap="flat" cmpd="sng">
            <a:solidFill>
              <a:schemeClr val="dk2"/>
            </a:solidFill>
            <a:prstDash val="solid"/>
            <a:round/>
            <a:headEnd type="none" w="med" len="med"/>
            <a:tailEnd type="oval"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3" name="Picture 2">
            <a:extLst>
              <a:ext uri="{FF2B5EF4-FFF2-40B4-BE49-F238E27FC236}">
                <a16:creationId xmlns:a16="http://schemas.microsoft.com/office/drawing/2014/main" id="{B4799E86-6FA5-C04D-7182-41E741902E0B}"/>
              </a:ext>
            </a:extLst>
          </p:cNvPr>
          <p:cNvPicPr>
            <a:picLocks noChangeAspect="1"/>
          </p:cNvPicPr>
          <p:nvPr/>
        </p:nvPicPr>
        <p:blipFill>
          <a:blip r:embed="rId3"/>
          <a:stretch>
            <a:fillRect/>
          </a:stretch>
        </p:blipFill>
        <p:spPr>
          <a:xfrm>
            <a:off x="-4164" y="-274213"/>
            <a:ext cx="12196164" cy="6860343"/>
          </a:xfrm>
          <a:prstGeom prst="rect">
            <a:avLst/>
          </a:prstGeom>
        </p:spPr>
      </p:pic>
      <p:sp>
        <p:nvSpPr>
          <p:cNvPr id="454" name="Google Shape;454;p37"/>
          <p:cNvSpPr txBox="1">
            <a:spLocks noGrp="1"/>
          </p:cNvSpPr>
          <p:nvPr>
            <p:ph type="sldNum" idx="12"/>
          </p:nvPr>
        </p:nvSpPr>
        <p:spPr>
          <a:xfrm>
            <a:off x="23571598" y="13306672"/>
            <a:ext cx="406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24</a:t>
            </a:fld>
            <a:endParaRPr kern="0">
              <a:solidFill>
                <a:srgbClr val="999999"/>
              </a:solidFill>
              <a:latin typeface="Arial"/>
              <a:cs typeface="Arial"/>
              <a:sym typeface="Arial"/>
            </a:endParaRPr>
          </a:p>
        </p:txBody>
      </p:sp>
      <p:sp>
        <p:nvSpPr>
          <p:cNvPr id="455" name="Google Shape;455;p37"/>
          <p:cNvSpPr txBox="1">
            <a:spLocks noGrp="1"/>
          </p:cNvSpPr>
          <p:nvPr>
            <p:ph type="title"/>
          </p:nvPr>
        </p:nvSpPr>
        <p:spPr>
          <a:xfrm>
            <a:off x="262717" y="-11319"/>
            <a:ext cx="7684250" cy="677458"/>
          </a:xfrm>
          <a:prstGeom prst="rect">
            <a:avLst/>
          </a:prstGeom>
        </p:spPr>
        <p:txBody>
          <a:bodyPr spcFirstLastPara="1" wrap="square" lIns="0" tIns="0" rIns="0" bIns="0" anchor="t" anchorCtr="0">
            <a:noAutofit/>
          </a:bodyPr>
          <a:lstStyle/>
          <a:p>
            <a:r>
              <a:rPr lang="en" sz="4400" b="1" dirty="0">
                <a:highlight>
                  <a:schemeClr val="lt1"/>
                </a:highlight>
                <a:latin typeface="Arial Nova Cond" panose="020B0506020202020204" pitchFamily="34" charset="0"/>
              </a:rPr>
              <a:t>Codman Corner Existing Setbacks</a:t>
            </a:r>
            <a:endParaRPr sz="4400" b="1" dirty="0">
              <a:highlight>
                <a:schemeClr val="lt1"/>
              </a:highlight>
              <a:latin typeface="Arial Nova Cond" panose="020B0506020202020204" pitchFamily="34" charset="0"/>
            </a:endParaRPr>
          </a:p>
        </p:txBody>
      </p:sp>
      <p:cxnSp>
        <p:nvCxnSpPr>
          <p:cNvPr id="456" name="Google Shape;456;p37"/>
          <p:cNvCxnSpPr/>
          <p:nvPr/>
        </p:nvCxnSpPr>
        <p:spPr>
          <a:xfrm>
            <a:off x="2127417" y="5197367"/>
            <a:ext cx="0" cy="314400"/>
          </a:xfrm>
          <a:prstGeom prst="straightConnector1">
            <a:avLst/>
          </a:prstGeom>
          <a:noFill/>
          <a:ln w="19050" cap="flat" cmpd="sng">
            <a:solidFill>
              <a:schemeClr val="lt1"/>
            </a:solidFill>
            <a:prstDash val="solid"/>
            <a:round/>
            <a:headEnd type="stealth" w="med" len="med"/>
            <a:tailEnd type="stealth" w="med" len="med"/>
          </a:ln>
        </p:spPr>
      </p:cxnSp>
      <p:sp>
        <p:nvSpPr>
          <p:cNvPr id="457" name="Google Shape;457;p37"/>
          <p:cNvSpPr txBox="1"/>
          <p:nvPr/>
        </p:nvSpPr>
        <p:spPr>
          <a:xfrm>
            <a:off x="2127417" y="5181309"/>
            <a:ext cx="816800" cy="328246"/>
          </a:xfrm>
          <a:prstGeom prst="rect">
            <a:avLst/>
          </a:prstGeom>
          <a:noFill/>
          <a:ln>
            <a:noFill/>
          </a:ln>
        </p:spPr>
        <p:txBody>
          <a:bodyPr spcFirstLastPara="1" wrap="square" lIns="60967" tIns="60967" rIns="60967" bIns="60967" anchor="t" anchorCtr="0">
            <a:spAutoFit/>
          </a:bodyPr>
          <a:lstStyle/>
          <a:p>
            <a:pPr defTabSz="609630">
              <a:buClr>
                <a:srgbClr val="000000"/>
              </a:buClr>
            </a:pPr>
            <a:r>
              <a:rPr lang="en" sz="1333" kern="0">
                <a:solidFill>
                  <a:srgbClr val="FFFFFF"/>
                </a:solidFill>
                <a:latin typeface="Arial"/>
                <a:cs typeface="Arial"/>
                <a:sym typeface="Arial"/>
              </a:rPr>
              <a:t>38’</a:t>
            </a:r>
            <a:endParaRPr sz="1333" kern="0">
              <a:solidFill>
                <a:srgbClr val="FFFFFF"/>
              </a:solidFill>
              <a:latin typeface="Arial"/>
              <a:cs typeface="Arial"/>
              <a:sym typeface="Arial"/>
            </a:endParaRPr>
          </a:p>
        </p:txBody>
      </p:sp>
      <p:cxnSp>
        <p:nvCxnSpPr>
          <p:cNvPr id="458" name="Google Shape;458;p37"/>
          <p:cNvCxnSpPr/>
          <p:nvPr/>
        </p:nvCxnSpPr>
        <p:spPr>
          <a:xfrm>
            <a:off x="3952483" y="5161450"/>
            <a:ext cx="0" cy="350400"/>
          </a:xfrm>
          <a:prstGeom prst="straightConnector1">
            <a:avLst/>
          </a:prstGeom>
          <a:noFill/>
          <a:ln w="19050" cap="flat" cmpd="sng">
            <a:solidFill>
              <a:schemeClr val="lt1"/>
            </a:solidFill>
            <a:prstDash val="solid"/>
            <a:round/>
            <a:headEnd type="stealth" w="med" len="med"/>
            <a:tailEnd type="stealth" w="med" len="med"/>
          </a:ln>
        </p:spPr>
      </p:cxnSp>
      <p:sp>
        <p:nvSpPr>
          <p:cNvPr id="459" name="Google Shape;459;p37"/>
          <p:cNvSpPr txBox="1"/>
          <p:nvPr/>
        </p:nvSpPr>
        <p:spPr>
          <a:xfrm>
            <a:off x="3952483" y="5181309"/>
            <a:ext cx="816800" cy="328246"/>
          </a:xfrm>
          <a:prstGeom prst="rect">
            <a:avLst/>
          </a:prstGeom>
          <a:noFill/>
          <a:ln>
            <a:noFill/>
          </a:ln>
        </p:spPr>
        <p:txBody>
          <a:bodyPr spcFirstLastPara="1" wrap="square" lIns="60967" tIns="60967" rIns="60967" bIns="60967" anchor="t" anchorCtr="0">
            <a:spAutoFit/>
          </a:bodyPr>
          <a:lstStyle/>
          <a:p>
            <a:pPr defTabSz="609630">
              <a:buClr>
                <a:srgbClr val="000000"/>
              </a:buClr>
            </a:pPr>
            <a:r>
              <a:rPr lang="en" sz="1333" kern="0">
                <a:solidFill>
                  <a:srgbClr val="FFFFFF"/>
                </a:solidFill>
                <a:latin typeface="Arial"/>
                <a:cs typeface="Arial"/>
                <a:sym typeface="Arial"/>
              </a:rPr>
              <a:t>43’</a:t>
            </a:r>
            <a:endParaRPr sz="1333" kern="0">
              <a:solidFill>
                <a:srgbClr val="FFFFFF"/>
              </a:solidFill>
              <a:latin typeface="Arial"/>
              <a:cs typeface="Arial"/>
              <a:sym typeface="Arial"/>
            </a:endParaRPr>
          </a:p>
        </p:txBody>
      </p:sp>
      <p:cxnSp>
        <p:nvCxnSpPr>
          <p:cNvPr id="460" name="Google Shape;460;p37"/>
          <p:cNvCxnSpPr/>
          <p:nvPr/>
        </p:nvCxnSpPr>
        <p:spPr>
          <a:xfrm>
            <a:off x="6755983" y="4858150"/>
            <a:ext cx="21200" cy="680400"/>
          </a:xfrm>
          <a:prstGeom prst="straightConnector1">
            <a:avLst/>
          </a:prstGeom>
          <a:noFill/>
          <a:ln w="19050" cap="flat" cmpd="sng">
            <a:solidFill>
              <a:schemeClr val="lt1"/>
            </a:solidFill>
            <a:prstDash val="solid"/>
            <a:round/>
            <a:headEnd type="stealth" w="med" len="med"/>
            <a:tailEnd type="stealth" w="med" len="med"/>
          </a:ln>
        </p:spPr>
      </p:cxnSp>
      <p:sp>
        <p:nvSpPr>
          <p:cNvPr id="461" name="Google Shape;461;p37"/>
          <p:cNvSpPr txBox="1"/>
          <p:nvPr/>
        </p:nvSpPr>
        <p:spPr>
          <a:xfrm>
            <a:off x="6777183" y="5181309"/>
            <a:ext cx="816800" cy="328246"/>
          </a:xfrm>
          <a:prstGeom prst="rect">
            <a:avLst/>
          </a:prstGeom>
          <a:noFill/>
          <a:ln>
            <a:noFill/>
          </a:ln>
        </p:spPr>
        <p:txBody>
          <a:bodyPr spcFirstLastPara="1" wrap="square" lIns="60967" tIns="60967" rIns="60967" bIns="60967" anchor="t" anchorCtr="0">
            <a:spAutoFit/>
          </a:bodyPr>
          <a:lstStyle/>
          <a:p>
            <a:pPr defTabSz="609630">
              <a:buClr>
                <a:srgbClr val="000000"/>
              </a:buClr>
            </a:pPr>
            <a:r>
              <a:rPr lang="en" sz="1333" kern="0">
                <a:solidFill>
                  <a:srgbClr val="FFFFFF"/>
                </a:solidFill>
                <a:latin typeface="Arial"/>
                <a:cs typeface="Arial"/>
                <a:sym typeface="Arial"/>
              </a:rPr>
              <a:t>82’</a:t>
            </a:r>
            <a:endParaRPr sz="1333" kern="0">
              <a:solidFill>
                <a:srgbClr val="FFFFFF"/>
              </a:solidFill>
              <a:latin typeface="Arial"/>
              <a:cs typeface="Arial"/>
              <a:sym typeface="Arial"/>
            </a:endParaRPr>
          </a:p>
        </p:txBody>
      </p:sp>
      <p:cxnSp>
        <p:nvCxnSpPr>
          <p:cNvPr id="462" name="Google Shape;462;p37"/>
          <p:cNvCxnSpPr/>
          <p:nvPr/>
        </p:nvCxnSpPr>
        <p:spPr>
          <a:xfrm>
            <a:off x="7946967" y="4658767"/>
            <a:ext cx="0" cy="880000"/>
          </a:xfrm>
          <a:prstGeom prst="straightConnector1">
            <a:avLst/>
          </a:prstGeom>
          <a:noFill/>
          <a:ln w="19050" cap="flat" cmpd="sng">
            <a:solidFill>
              <a:schemeClr val="lt1"/>
            </a:solidFill>
            <a:prstDash val="solid"/>
            <a:round/>
            <a:headEnd type="stealth" w="med" len="med"/>
            <a:tailEnd type="stealth" w="med" len="med"/>
          </a:ln>
        </p:spPr>
      </p:cxnSp>
      <p:sp>
        <p:nvSpPr>
          <p:cNvPr id="463" name="Google Shape;463;p37"/>
          <p:cNvSpPr txBox="1"/>
          <p:nvPr/>
        </p:nvSpPr>
        <p:spPr>
          <a:xfrm>
            <a:off x="7946967" y="5152476"/>
            <a:ext cx="816800" cy="328246"/>
          </a:xfrm>
          <a:prstGeom prst="rect">
            <a:avLst/>
          </a:prstGeom>
          <a:noFill/>
          <a:ln>
            <a:noFill/>
          </a:ln>
        </p:spPr>
        <p:txBody>
          <a:bodyPr spcFirstLastPara="1" wrap="square" lIns="60967" tIns="60967" rIns="60967" bIns="60967" anchor="t" anchorCtr="0">
            <a:spAutoFit/>
          </a:bodyPr>
          <a:lstStyle/>
          <a:p>
            <a:pPr defTabSz="609630">
              <a:buClr>
                <a:srgbClr val="000000"/>
              </a:buClr>
            </a:pPr>
            <a:r>
              <a:rPr lang="en" sz="1333" kern="0">
                <a:solidFill>
                  <a:srgbClr val="FFFFFF"/>
                </a:solidFill>
                <a:latin typeface="Arial"/>
                <a:cs typeface="Arial"/>
                <a:sym typeface="Arial"/>
              </a:rPr>
              <a:t>103’</a:t>
            </a:r>
            <a:endParaRPr sz="1333" kern="0">
              <a:solidFill>
                <a:srgbClr val="FFFFFF"/>
              </a:solidFill>
              <a:latin typeface="Arial"/>
              <a:cs typeface="Arial"/>
              <a:sym typeface="Arial"/>
            </a:endParaRPr>
          </a:p>
        </p:txBody>
      </p:sp>
      <p:cxnSp>
        <p:nvCxnSpPr>
          <p:cNvPr id="464" name="Google Shape;464;p37"/>
          <p:cNvCxnSpPr/>
          <p:nvPr/>
        </p:nvCxnSpPr>
        <p:spPr>
          <a:xfrm>
            <a:off x="9410133" y="4443333"/>
            <a:ext cx="0" cy="1095200"/>
          </a:xfrm>
          <a:prstGeom prst="straightConnector1">
            <a:avLst/>
          </a:prstGeom>
          <a:noFill/>
          <a:ln w="19050" cap="flat" cmpd="sng">
            <a:solidFill>
              <a:schemeClr val="lt1"/>
            </a:solidFill>
            <a:prstDash val="solid"/>
            <a:round/>
            <a:headEnd type="stealth" w="med" len="med"/>
            <a:tailEnd type="stealth" w="med" len="med"/>
          </a:ln>
        </p:spPr>
      </p:cxnSp>
      <p:sp>
        <p:nvSpPr>
          <p:cNvPr id="465" name="Google Shape;465;p37"/>
          <p:cNvSpPr txBox="1"/>
          <p:nvPr/>
        </p:nvSpPr>
        <p:spPr>
          <a:xfrm>
            <a:off x="9410133" y="5152476"/>
            <a:ext cx="816800" cy="328246"/>
          </a:xfrm>
          <a:prstGeom prst="rect">
            <a:avLst/>
          </a:prstGeom>
          <a:noFill/>
          <a:ln>
            <a:noFill/>
          </a:ln>
        </p:spPr>
        <p:txBody>
          <a:bodyPr spcFirstLastPara="1" wrap="square" lIns="60967" tIns="60967" rIns="60967" bIns="60967" anchor="t" anchorCtr="0">
            <a:spAutoFit/>
          </a:bodyPr>
          <a:lstStyle/>
          <a:p>
            <a:pPr defTabSz="609630">
              <a:buClr>
                <a:srgbClr val="000000"/>
              </a:buClr>
            </a:pPr>
            <a:r>
              <a:rPr lang="en" sz="1333" kern="0">
                <a:solidFill>
                  <a:srgbClr val="FFFFFF"/>
                </a:solidFill>
                <a:latin typeface="Arial"/>
                <a:cs typeface="Arial"/>
                <a:sym typeface="Arial"/>
              </a:rPr>
              <a:t>126’</a:t>
            </a:r>
            <a:endParaRPr sz="1333" kern="0">
              <a:solidFill>
                <a:srgbClr val="FFFFFF"/>
              </a:solidFill>
              <a:latin typeface="Arial"/>
              <a:cs typeface="Arial"/>
              <a:sym typeface="Arial"/>
            </a:endParaRPr>
          </a:p>
        </p:txBody>
      </p:sp>
      <p:cxnSp>
        <p:nvCxnSpPr>
          <p:cNvPr id="466" name="Google Shape;466;p37"/>
          <p:cNvCxnSpPr/>
          <p:nvPr/>
        </p:nvCxnSpPr>
        <p:spPr>
          <a:xfrm>
            <a:off x="9960550" y="4329500"/>
            <a:ext cx="622800" cy="0"/>
          </a:xfrm>
          <a:prstGeom prst="straightConnector1">
            <a:avLst/>
          </a:prstGeom>
          <a:noFill/>
          <a:ln w="19050" cap="flat" cmpd="sng">
            <a:solidFill>
              <a:schemeClr val="lt1"/>
            </a:solidFill>
            <a:prstDash val="solid"/>
            <a:round/>
            <a:headEnd type="stealth" w="med" len="med"/>
            <a:tailEnd type="stealth" w="med" len="med"/>
          </a:ln>
        </p:spPr>
      </p:cxnSp>
      <p:cxnSp>
        <p:nvCxnSpPr>
          <p:cNvPr id="467" name="Google Shape;467;p37"/>
          <p:cNvCxnSpPr/>
          <p:nvPr/>
        </p:nvCxnSpPr>
        <p:spPr>
          <a:xfrm>
            <a:off x="8895650" y="4329500"/>
            <a:ext cx="278400" cy="0"/>
          </a:xfrm>
          <a:prstGeom prst="straightConnector1">
            <a:avLst/>
          </a:prstGeom>
          <a:noFill/>
          <a:ln w="19050" cap="flat" cmpd="sng">
            <a:solidFill>
              <a:schemeClr val="lt1"/>
            </a:solidFill>
            <a:prstDash val="solid"/>
            <a:round/>
            <a:headEnd type="stealth" w="med" len="med"/>
            <a:tailEnd type="stealth" w="med" len="med"/>
          </a:ln>
        </p:spPr>
      </p:cxnSp>
      <p:cxnSp>
        <p:nvCxnSpPr>
          <p:cNvPr id="468" name="Google Shape;468;p37"/>
          <p:cNvCxnSpPr/>
          <p:nvPr/>
        </p:nvCxnSpPr>
        <p:spPr>
          <a:xfrm>
            <a:off x="8270150" y="4547800"/>
            <a:ext cx="571600" cy="0"/>
          </a:xfrm>
          <a:prstGeom prst="straightConnector1">
            <a:avLst/>
          </a:prstGeom>
          <a:noFill/>
          <a:ln w="19050" cap="flat" cmpd="sng">
            <a:solidFill>
              <a:schemeClr val="lt1"/>
            </a:solidFill>
            <a:prstDash val="solid"/>
            <a:round/>
            <a:headEnd type="stealth" w="med" len="med"/>
            <a:tailEnd type="stealth" w="med" len="med"/>
          </a:ln>
        </p:spPr>
      </p:cxnSp>
      <p:cxnSp>
        <p:nvCxnSpPr>
          <p:cNvPr id="469" name="Google Shape;469;p37"/>
          <p:cNvCxnSpPr/>
          <p:nvPr/>
        </p:nvCxnSpPr>
        <p:spPr>
          <a:xfrm>
            <a:off x="6899783" y="4658767"/>
            <a:ext cx="694400" cy="0"/>
          </a:xfrm>
          <a:prstGeom prst="straightConnector1">
            <a:avLst/>
          </a:prstGeom>
          <a:noFill/>
          <a:ln w="19050" cap="flat" cmpd="sng">
            <a:solidFill>
              <a:schemeClr val="lt1"/>
            </a:solidFill>
            <a:prstDash val="solid"/>
            <a:round/>
            <a:headEnd type="stealth" w="med" len="med"/>
            <a:tailEnd type="stealth" w="med" len="med"/>
          </a:ln>
        </p:spPr>
      </p:cxnSp>
      <p:cxnSp>
        <p:nvCxnSpPr>
          <p:cNvPr id="470" name="Google Shape;470;p37"/>
          <p:cNvCxnSpPr/>
          <p:nvPr/>
        </p:nvCxnSpPr>
        <p:spPr>
          <a:xfrm>
            <a:off x="5646183" y="4658767"/>
            <a:ext cx="523600" cy="0"/>
          </a:xfrm>
          <a:prstGeom prst="straightConnector1">
            <a:avLst/>
          </a:prstGeom>
          <a:noFill/>
          <a:ln w="19050" cap="flat" cmpd="sng">
            <a:solidFill>
              <a:schemeClr val="lt1"/>
            </a:solidFill>
            <a:prstDash val="solid"/>
            <a:round/>
            <a:headEnd type="stealth" w="med" len="med"/>
            <a:tailEnd type="stealth" w="med" len="med"/>
          </a:ln>
        </p:spPr>
      </p:cxnSp>
      <p:cxnSp>
        <p:nvCxnSpPr>
          <p:cNvPr id="471" name="Google Shape;471;p37"/>
          <p:cNvCxnSpPr/>
          <p:nvPr/>
        </p:nvCxnSpPr>
        <p:spPr>
          <a:xfrm>
            <a:off x="4158950" y="4990933"/>
            <a:ext cx="886000" cy="0"/>
          </a:xfrm>
          <a:prstGeom prst="straightConnector1">
            <a:avLst/>
          </a:prstGeom>
          <a:noFill/>
          <a:ln w="19050" cap="flat" cmpd="sng">
            <a:solidFill>
              <a:schemeClr val="lt1"/>
            </a:solidFill>
            <a:prstDash val="solid"/>
            <a:round/>
            <a:headEnd type="stealth" w="med" len="med"/>
            <a:tailEnd type="stealth" w="med" len="med"/>
          </a:ln>
        </p:spPr>
      </p:cxnSp>
      <p:cxnSp>
        <p:nvCxnSpPr>
          <p:cNvPr id="472" name="Google Shape;472;p37"/>
          <p:cNvCxnSpPr/>
          <p:nvPr/>
        </p:nvCxnSpPr>
        <p:spPr>
          <a:xfrm>
            <a:off x="2100483" y="4990933"/>
            <a:ext cx="1280400" cy="0"/>
          </a:xfrm>
          <a:prstGeom prst="straightConnector1">
            <a:avLst/>
          </a:prstGeom>
          <a:noFill/>
          <a:ln w="19050" cap="flat" cmpd="sng">
            <a:solidFill>
              <a:schemeClr val="lt1"/>
            </a:solidFill>
            <a:prstDash val="solid"/>
            <a:round/>
            <a:headEnd type="stealth" w="med" len="med"/>
            <a:tailEnd type="stealth" w="med" len="med"/>
          </a:ln>
        </p:spPr>
      </p:cxnSp>
      <p:cxnSp>
        <p:nvCxnSpPr>
          <p:cNvPr id="473" name="Google Shape;473;p37"/>
          <p:cNvCxnSpPr/>
          <p:nvPr/>
        </p:nvCxnSpPr>
        <p:spPr>
          <a:xfrm>
            <a:off x="547567" y="4990933"/>
            <a:ext cx="1210400" cy="0"/>
          </a:xfrm>
          <a:prstGeom prst="straightConnector1">
            <a:avLst/>
          </a:prstGeom>
          <a:noFill/>
          <a:ln w="19050" cap="flat" cmpd="sng">
            <a:solidFill>
              <a:schemeClr val="lt1"/>
            </a:solidFill>
            <a:prstDash val="solid"/>
            <a:round/>
            <a:headEnd type="stealth" w="med" len="med"/>
            <a:tailEnd type="stealth" w="med" len="med"/>
          </a:ln>
        </p:spPr>
      </p:cxnSp>
      <p:cxnSp>
        <p:nvCxnSpPr>
          <p:cNvPr id="474" name="Google Shape;474;p37"/>
          <p:cNvCxnSpPr/>
          <p:nvPr/>
        </p:nvCxnSpPr>
        <p:spPr>
          <a:xfrm>
            <a:off x="1905833" y="3743183"/>
            <a:ext cx="0" cy="766000"/>
          </a:xfrm>
          <a:prstGeom prst="straightConnector1">
            <a:avLst/>
          </a:prstGeom>
          <a:noFill/>
          <a:ln w="19050" cap="flat" cmpd="sng">
            <a:solidFill>
              <a:schemeClr val="lt1"/>
            </a:solidFill>
            <a:prstDash val="solid"/>
            <a:round/>
            <a:headEnd type="stealth" w="med" len="med"/>
            <a:tailEnd type="stealth" w="med" len="med"/>
          </a:ln>
        </p:spPr>
      </p:cxnSp>
      <p:cxnSp>
        <p:nvCxnSpPr>
          <p:cNvPr id="475" name="Google Shape;475;p37"/>
          <p:cNvCxnSpPr/>
          <p:nvPr/>
        </p:nvCxnSpPr>
        <p:spPr>
          <a:xfrm>
            <a:off x="1050233" y="3123817"/>
            <a:ext cx="556800" cy="134800"/>
          </a:xfrm>
          <a:prstGeom prst="straightConnector1">
            <a:avLst/>
          </a:prstGeom>
          <a:noFill/>
          <a:ln w="19050" cap="flat" cmpd="sng">
            <a:solidFill>
              <a:schemeClr val="lt1"/>
            </a:solidFill>
            <a:prstDash val="solid"/>
            <a:round/>
            <a:headEnd type="stealth" w="med" len="med"/>
            <a:tailEnd type="stealth" w="med" len="med"/>
          </a:ln>
        </p:spPr>
      </p:cxnSp>
      <p:cxnSp>
        <p:nvCxnSpPr>
          <p:cNvPr id="476" name="Google Shape;476;p37"/>
          <p:cNvCxnSpPr/>
          <p:nvPr/>
        </p:nvCxnSpPr>
        <p:spPr>
          <a:xfrm>
            <a:off x="2004600" y="3284392"/>
            <a:ext cx="1733600" cy="464400"/>
          </a:xfrm>
          <a:prstGeom prst="straightConnector1">
            <a:avLst/>
          </a:prstGeom>
          <a:noFill/>
          <a:ln w="19050" cap="flat" cmpd="sng">
            <a:solidFill>
              <a:schemeClr val="lt1"/>
            </a:solidFill>
            <a:prstDash val="solid"/>
            <a:round/>
            <a:headEnd type="stealth" w="med" len="med"/>
            <a:tailEnd type="stealth" w="med" len="med"/>
          </a:ln>
        </p:spPr>
      </p:cxnSp>
      <p:cxnSp>
        <p:nvCxnSpPr>
          <p:cNvPr id="477" name="Google Shape;477;p37"/>
          <p:cNvCxnSpPr/>
          <p:nvPr/>
        </p:nvCxnSpPr>
        <p:spPr>
          <a:xfrm rot="10800000">
            <a:off x="9410133" y="3070083"/>
            <a:ext cx="0" cy="1086000"/>
          </a:xfrm>
          <a:prstGeom prst="straightConnector1">
            <a:avLst/>
          </a:prstGeom>
          <a:noFill/>
          <a:ln w="19050" cap="flat" cmpd="sng">
            <a:solidFill>
              <a:schemeClr val="lt1"/>
            </a:solidFill>
            <a:prstDash val="solid"/>
            <a:round/>
            <a:headEnd type="stealth" w="med" len="med"/>
            <a:tailEnd type="stealth" w="med" len="med"/>
          </a:ln>
        </p:spPr>
      </p:cxnSp>
      <p:cxnSp>
        <p:nvCxnSpPr>
          <p:cNvPr id="478" name="Google Shape;478;p37"/>
          <p:cNvCxnSpPr/>
          <p:nvPr/>
        </p:nvCxnSpPr>
        <p:spPr>
          <a:xfrm rot="10800000" flipH="1">
            <a:off x="7985750" y="2962300"/>
            <a:ext cx="596000" cy="1367200"/>
          </a:xfrm>
          <a:prstGeom prst="straightConnector1">
            <a:avLst/>
          </a:prstGeom>
          <a:noFill/>
          <a:ln w="19050" cap="flat" cmpd="sng">
            <a:solidFill>
              <a:schemeClr val="lt1"/>
            </a:solidFill>
            <a:prstDash val="solid"/>
            <a:round/>
            <a:headEnd type="stealth" w="med" len="med"/>
            <a:tailEnd type="stealth" w="med" len="med"/>
          </a:ln>
        </p:spPr>
      </p:cxnSp>
      <p:cxnSp>
        <p:nvCxnSpPr>
          <p:cNvPr id="479" name="Google Shape;479;p37"/>
          <p:cNvCxnSpPr/>
          <p:nvPr/>
        </p:nvCxnSpPr>
        <p:spPr>
          <a:xfrm rot="10800000" flipH="1">
            <a:off x="1905833" y="2114400"/>
            <a:ext cx="335200" cy="1038400"/>
          </a:xfrm>
          <a:prstGeom prst="straightConnector1">
            <a:avLst/>
          </a:prstGeom>
          <a:noFill/>
          <a:ln w="19050" cap="flat" cmpd="sng">
            <a:solidFill>
              <a:schemeClr val="lt1"/>
            </a:solidFill>
            <a:prstDash val="solid"/>
            <a:round/>
            <a:headEnd type="stealth" w="med" len="med"/>
            <a:tailEnd type="stealth" w="med" len="med"/>
          </a:ln>
        </p:spPr>
      </p:cxnSp>
      <p:sp>
        <p:nvSpPr>
          <p:cNvPr id="480" name="Google Shape;480;p37"/>
          <p:cNvSpPr txBox="1"/>
          <p:nvPr/>
        </p:nvSpPr>
        <p:spPr>
          <a:xfrm>
            <a:off x="9960550" y="4001101"/>
            <a:ext cx="694400" cy="328246"/>
          </a:xfrm>
          <a:prstGeom prst="rect">
            <a:avLst/>
          </a:prstGeom>
          <a:noFill/>
          <a:ln>
            <a:noFill/>
          </a:ln>
        </p:spPr>
        <p:txBody>
          <a:bodyPr spcFirstLastPara="1" wrap="square" lIns="60967" tIns="60967" rIns="60967" bIns="60967" anchor="t" anchorCtr="0">
            <a:spAutoFit/>
          </a:bodyPr>
          <a:lstStyle/>
          <a:p>
            <a:pPr algn="ctr" defTabSz="609630">
              <a:buClr>
                <a:srgbClr val="000000"/>
              </a:buClr>
            </a:pPr>
            <a:r>
              <a:rPr lang="en" sz="1333" kern="0">
                <a:solidFill>
                  <a:srgbClr val="FFFFFF"/>
                </a:solidFill>
                <a:latin typeface="Arial"/>
                <a:cs typeface="Arial"/>
                <a:sym typeface="Arial"/>
              </a:rPr>
              <a:t>75’</a:t>
            </a:r>
            <a:endParaRPr sz="1333" kern="0">
              <a:solidFill>
                <a:srgbClr val="FFFFFF"/>
              </a:solidFill>
              <a:latin typeface="Arial"/>
              <a:cs typeface="Arial"/>
              <a:sym typeface="Arial"/>
            </a:endParaRPr>
          </a:p>
        </p:txBody>
      </p:sp>
      <p:sp>
        <p:nvSpPr>
          <p:cNvPr id="481" name="Google Shape;481;p37"/>
          <p:cNvSpPr txBox="1"/>
          <p:nvPr/>
        </p:nvSpPr>
        <p:spPr>
          <a:xfrm>
            <a:off x="8837950" y="4045967"/>
            <a:ext cx="393600" cy="328246"/>
          </a:xfrm>
          <a:prstGeom prst="rect">
            <a:avLst/>
          </a:prstGeom>
          <a:noFill/>
          <a:ln>
            <a:noFill/>
          </a:ln>
        </p:spPr>
        <p:txBody>
          <a:bodyPr spcFirstLastPara="1" wrap="square" lIns="60967" tIns="60967" rIns="60967" bIns="60967" anchor="t" anchorCtr="0">
            <a:spAutoFit/>
          </a:bodyPr>
          <a:lstStyle/>
          <a:p>
            <a:pPr algn="ctr" defTabSz="609630">
              <a:buClr>
                <a:srgbClr val="000000"/>
              </a:buClr>
            </a:pPr>
            <a:r>
              <a:rPr lang="en" sz="1333" kern="0">
                <a:solidFill>
                  <a:srgbClr val="FFFFFF"/>
                </a:solidFill>
                <a:latin typeface="Arial"/>
                <a:cs typeface="Arial"/>
                <a:sym typeface="Arial"/>
              </a:rPr>
              <a:t>30’</a:t>
            </a:r>
            <a:endParaRPr sz="1333" kern="0">
              <a:solidFill>
                <a:srgbClr val="FFFFFF"/>
              </a:solidFill>
              <a:latin typeface="Arial"/>
              <a:cs typeface="Arial"/>
              <a:sym typeface="Arial"/>
            </a:endParaRPr>
          </a:p>
        </p:txBody>
      </p:sp>
      <p:sp>
        <p:nvSpPr>
          <p:cNvPr id="482" name="Google Shape;482;p37"/>
          <p:cNvSpPr txBox="1"/>
          <p:nvPr/>
        </p:nvSpPr>
        <p:spPr>
          <a:xfrm>
            <a:off x="9410133" y="3448876"/>
            <a:ext cx="816800" cy="328246"/>
          </a:xfrm>
          <a:prstGeom prst="rect">
            <a:avLst/>
          </a:prstGeom>
          <a:noFill/>
          <a:ln>
            <a:noFill/>
          </a:ln>
        </p:spPr>
        <p:txBody>
          <a:bodyPr spcFirstLastPara="1" wrap="square" lIns="60967" tIns="60967" rIns="60967" bIns="60967" anchor="t" anchorCtr="0">
            <a:spAutoFit/>
          </a:bodyPr>
          <a:lstStyle/>
          <a:p>
            <a:pPr defTabSz="609630">
              <a:buClr>
                <a:srgbClr val="000000"/>
              </a:buClr>
            </a:pPr>
            <a:r>
              <a:rPr lang="en" sz="1333" kern="0">
                <a:solidFill>
                  <a:srgbClr val="FFFFFF"/>
                </a:solidFill>
                <a:latin typeface="Arial"/>
                <a:cs typeface="Arial"/>
                <a:sym typeface="Arial"/>
              </a:rPr>
              <a:t>135’</a:t>
            </a:r>
            <a:endParaRPr sz="1333" kern="0">
              <a:solidFill>
                <a:srgbClr val="FFFFFF"/>
              </a:solidFill>
              <a:latin typeface="Arial"/>
              <a:cs typeface="Arial"/>
              <a:sym typeface="Arial"/>
            </a:endParaRPr>
          </a:p>
        </p:txBody>
      </p:sp>
      <p:sp>
        <p:nvSpPr>
          <p:cNvPr id="483" name="Google Shape;483;p37"/>
          <p:cNvSpPr txBox="1"/>
          <p:nvPr/>
        </p:nvSpPr>
        <p:spPr>
          <a:xfrm>
            <a:off x="8259850" y="4219401"/>
            <a:ext cx="571600" cy="328246"/>
          </a:xfrm>
          <a:prstGeom prst="rect">
            <a:avLst/>
          </a:prstGeom>
          <a:noFill/>
          <a:ln>
            <a:noFill/>
          </a:ln>
        </p:spPr>
        <p:txBody>
          <a:bodyPr spcFirstLastPara="1" wrap="square" lIns="60967" tIns="60967" rIns="60967" bIns="60967" anchor="t" anchorCtr="0">
            <a:spAutoFit/>
          </a:bodyPr>
          <a:lstStyle/>
          <a:p>
            <a:pPr algn="ctr" defTabSz="609630">
              <a:buClr>
                <a:srgbClr val="000000"/>
              </a:buClr>
            </a:pPr>
            <a:r>
              <a:rPr lang="en" sz="1333" kern="0">
                <a:solidFill>
                  <a:srgbClr val="FFFFFF"/>
                </a:solidFill>
                <a:latin typeface="Arial"/>
                <a:cs typeface="Arial"/>
                <a:sym typeface="Arial"/>
              </a:rPr>
              <a:t>72’</a:t>
            </a:r>
            <a:endParaRPr sz="1333" kern="0">
              <a:solidFill>
                <a:srgbClr val="FFFFFF"/>
              </a:solidFill>
              <a:latin typeface="Arial"/>
              <a:cs typeface="Arial"/>
              <a:sym typeface="Arial"/>
            </a:endParaRPr>
          </a:p>
        </p:txBody>
      </p:sp>
      <p:sp>
        <p:nvSpPr>
          <p:cNvPr id="484" name="Google Shape;484;p37"/>
          <p:cNvSpPr txBox="1"/>
          <p:nvPr/>
        </p:nvSpPr>
        <p:spPr>
          <a:xfrm>
            <a:off x="6899783" y="4330367"/>
            <a:ext cx="694400" cy="328246"/>
          </a:xfrm>
          <a:prstGeom prst="rect">
            <a:avLst/>
          </a:prstGeom>
          <a:noFill/>
          <a:ln>
            <a:noFill/>
          </a:ln>
        </p:spPr>
        <p:txBody>
          <a:bodyPr spcFirstLastPara="1" wrap="square" lIns="60967" tIns="60967" rIns="60967" bIns="60967" anchor="t" anchorCtr="0">
            <a:spAutoFit/>
          </a:bodyPr>
          <a:lstStyle/>
          <a:p>
            <a:pPr algn="ctr" defTabSz="609630">
              <a:buClr>
                <a:srgbClr val="000000"/>
              </a:buClr>
            </a:pPr>
            <a:r>
              <a:rPr lang="en" sz="1333" kern="0">
                <a:solidFill>
                  <a:srgbClr val="FFFFFF"/>
                </a:solidFill>
                <a:latin typeface="Arial"/>
                <a:cs typeface="Arial"/>
                <a:sym typeface="Arial"/>
              </a:rPr>
              <a:t>80’</a:t>
            </a:r>
            <a:endParaRPr sz="1333" kern="0">
              <a:solidFill>
                <a:srgbClr val="FFFFFF"/>
              </a:solidFill>
              <a:latin typeface="Arial"/>
              <a:cs typeface="Arial"/>
              <a:sym typeface="Arial"/>
            </a:endParaRPr>
          </a:p>
        </p:txBody>
      </p:sp>
      <p:sp>
        <p:nvSpPr>
          <p:cNvPr id="485" name="Google Shape;485;p37"/>
          <p:cNvSpPr txBox="1"/>
          <p:nvPr/>
        </p:nvSpPr>
        <p:spPr>
          <a:xfrm>
            <a:off x="5679383" y="4330367"/>
            <a:ext cx="523600" cy="328246"/>
          </a:xfrm>
          <a:prstGeom prst="rect">
            <a:avLst/>
          </a:prstGeom>
          <a:noFill/>
          <a:ln>
            <a:noFill/>
          </a:ln>
        </p:spPr>
        <p:txBody>
          <a:bodyPr spcFirstLastPara="1" wrap="square" lIns="60967" tIns="60967" rIns="60967" bIns="60967" anchor="t" anchorCtr="0">
            <a:spAutoFit/>
          </a:bodyPr>
          <a:lstStyle/>
          <a:p>
            <a:pPr algn="ctr" defTabSz="609630">
              <a:buClr>
                <a:srgbClr val="000000"/>
              </a:buClr>
            </a:pPr>
            <a:r>
              <a:rPr lang="en" sz="1333" kern="0">
                <a:solidFill>
                  <a:srgbClr val="FFFFFF"/>
                </a:solidFill>
                <a:latin typeface="Arial"/>
                <a:cs typeface="Arial"/>
                <a:sym typeface="Arial"/>
              </a:rPr>
              <a:t>61’</a:t>
            </a:r>
            <a:endParaRPr sz="1333" kern="0">
              <a:solidFill>
                <a:srgbClr val="FFFFFF"/>
              </a:solidFill>
              <a:latin typeface="Arial"/>
              <a:cs typeface="Arial"/>
              <a:sym typeface="Arial"/>
            </a:endParaRPr>
          </a:p>
        </p:txBody>
      </p:sp>
      <p:sp>
        <p:nvSpPr>
          <p:cNvPr id="486" name="Google Shape;486;p37"/>
          <p:cNvSpPr txBox="1"/>
          <p:nvPr/>
        </p:nvSpPr>
        <p:spPr>
          <a:xfrm>
            <a:off x="4158950" y="4662534"/>
            <a:ext cx="886000" cy="328246"/>
          </a:xfrm>
          <a:prstGeom prst="rect">
            <a:avLst/>
          </a:prstGeom>
          <a:noFill/>
          <a:ln>
            <a:noFill/>
          </a:ln>
        </p:spPr>
        <p:txBody>
          <a:bodyPr spcFirstLastPara="1" wrap="square" lIns="60967" tIns="60967" rIns="60967" bIns="60967" anchor="t" anchorCtr="0">
            <a:spAutoFit/>
          </a:bodyPr>
          <a:lstStyle/>
          <a:p>
            <a:pPr algn="ctr" defTabSz="609630">
              <a:buClr>
                <a:srgbClr val="000000"/>
              </a:buClr>
            </a:pPr>
            <a:r>
              <a:rPr lang="en" sz="1333" kern="0" dirty="0">
                <a:solidFill>
                  <a:srgbClr val="FFFFFF"/>
                </a:solidFill>
                <a:latin typeface="Arial"/>
                <a:cs typeface="Arial"/>
                <a:sym typeface="Arial"/>
              </a:rPr>
              <a:t>107’</a:t>
            </a:r>
            <a:endParaRPr sz="1333" kern="0" dirty="0">
              <a:solidFill>
                <a:srgbClr val="FFFFFF"/>
              </a:solidFill>
              <a:latin typeface="Arial"/>
              <a:cs typeface="Arial"/>
              <a:sym typeface="Arial"/>
            </a:endParaRPr>
          </a:p>
        </p:txBody>
      </p:sp>
      <p:sp>
        <p:nvSpPr>
          <p:cNvPr id="487" name="Google Shape;487;p37"/>
          <p:cNvSpPr txBox="1"/>
          <p:nvPr/>
        </p:nvSpPr>
        <p:spPr>
          <a:xfrm>
            <a:off x="2127417" y="4662534"/>
            <a:ext cx="1280400" cy="328246"/>
          </a:xfrm>
          <a:prstGeom prst="rect">
            <a:avLst/>
          </a:prstGeom>
          <a:noFill/>
          <a:ln>
            <a:noFill/>
          </a:ln>
        </p:spPr>
        <p:txBody>
          <a:bodyPr spcFirstLastPara="1" wrap="square" lIns="60967" tIns="60967" rIns="60967" bIns="60967" anchor="t" anchorCtr="0">
            <a:spAutoFit/>
          </a:bodyPr>
          <a:lstStyle/>
          <a:p>
            <a:pPr algn="ctr" defTabSz="609630">
              <a:buClr>
                <a:srgbClr val="000000"/>
              </a:buClr>
            </a:pPr>
            <a:r>
              <a:rPr lang="en" sz="1333" kern="0">
                <a:solidFill>
                  <a:srgbClr val="FFFFFF"/>
                </a:solidFill>
                <a:latin typeface="Arial"/>
                <a:cs typeface="Arial"/>
                <a:sym typeface="Arial"/>
              </a:rPr>
              <a:t>152’</a:t>
            </a:r>
            <a:endParaRPr sz="1333" kern="0">
              <a:solidFill>
                <a:srgbClr val="FFFFFF"/>
              </a:solidFill>
              <a:latin typeface="Arial"/>
              <a:cs typeface="Arial"/>
              <a:sym typeface="Arial"/>
            </a:endParaRPr>
          </a:p>
        </p:txBody>
      </p:sp>
      <p:sp>
        <p:nvSpPr>
          <p:cNvPr id="488" name="Google Shape;488;p37"/>
          <p:cNvSpPr txBox="1"/>
          <p:nvPr/>
        </p:nvSpPr>
        <p:spPr>
          <a:xfrm>
            <a:off x="582667" y="4662534"/>
            <a:ext cx="1210400" cy="328246"/>
          </a:xfrm>
          <a:prstGeom prst="rect">
            <a:avLst/>
          </a:prstGeom>
          <a:noFill/>
          <a:ln>
            <a:noFill/>
          </a:ln>
        </p:spPr>
        <p:txBody>
          <a:bodyPr spcFirstLastPara="1" wrap="square" lIns="60967" tIns="60967" rIns="60967" bIns="60967" anchor="t" anchorCtr="0">
            <a:spAutoFit/>
          </a:bodyPr>
          <a:lstStyle/>
          <a:p>
            <a:pPr algn="ctr" defTabSz="609630">
              <a:buClr>
                <a:srgbClr val="000000"/>
              </a:buClr>
            </a:pPr>
            <a:r>
              <a:rPr lang="en" sz="1333" kern="0">
                <a:solidFill>
                  <a:srgbClr val="FFFFFF"/>
                </a:solidFill>
                <a:latin typeface="Arial"/>
                <a:cs typeface="Arial"/>
                <a:sym typeface="Arial"/>
              </a:rPr>
              <a:t>143’</a:t>
            </a:r>
            <a:endParaRPr sz="1333" kern="0">
              <a:solidFill>
                <a:srgbClr val="FFFFFF"/>
              </a:solidFill>
              <a:latin typeface="Arial"/>
              <a:cs typeface="Arial"/>
              <a:sym typeface="Arial"/>
            </a:endParaRPr>
          </a:p>
        </p:txBody>
      </p:sp>
      <p:sp>
        <p:nvSpPr>
          <p:cNvPr id="489" name="Google Shape;489;p37"/>
          <p:cNvSpPr txBox="1"/>
          <p:nvPr/>
        </p:nvSpPr>
        <p:spPr>
          <a:xfrm>
            <a:off x="1106333" y="2887250"/>
            <a:ext cx="444400" cy="328400"/>
          </a:xfrm>
          <a:prstGeom prst="rect">
            <a:avLst/>
          </a:prstGeom>
          <a:noFill/>
          <a:ln>
            <a:noFill/>
          </a:ln>
        </p:spPr>
        <p:txBody>
          <a:bodyPr spcFirstLastPara="1" wrap="square" lIns="60967" tIns="60967" rIns="60967" bIns="60967" anchor="ctr" anchorCtr="0">
            <a:noAutofit/>
          </a:bodyPr>
          <a:lstStyle/>
          <a:p>
            <a:pPr algn="ctr" defTabSz="609630">
              <a:buClr>
                <a:srgbClr val="000000"/>
              </a:buClr>
            </a:pPr>
            <a:r>
              <a:rPr lang="en" sz="1333" kern="0">
                <a:solidFill>
                  <a:srgbClr val="FFFFFF"/>
                </a:solidFill>
                <a:latin typeface="Arial"/>
                <a:cs typeface="Arial"/>
                <a:sym typeface="Arial"/>
              </a:rPr>
              <a:t>75’</a:t>
            </a:r>
            <a:endParaRPr sz="1333" kern="0">
              <a:solidFill>
                <a:srgbClr val="FFFFFF"/>
              </a:solidFill>
              <a:latin typeface="Arial"/>
              <a:cs typeface="Arial"/>
              <a:sym typeface="Arial"/>
            </a:endParaRPr>
          </a:p>
        </p:txBody>
      </p:sp>
      <p:sp>
        <p:nvSpPr>
          <p:cNvPr id="490" name="Google Shape;490;p37"/>
          <p:cNvSpPr txBox="1"/>
          <p:nvPr/>
        </p:nvSpPr>
        <p:spPr>
          <a:xfrm>
            <a:off x="8315033" y="3480343"/>
            <a:ext cx="816800" cy="328246"/>
          </a:xfrm>
          <a:prstGeom prst="rect">
            <a:avLst/>
          </a:prstGeom>
          <a:noFill/>
          <a:ln>
            <a:noFill/>
          </a:ln>
        </p:spPr>
        <p:txBody>
          <a:bodyPr spcFirstLastPara="1" wrap="square" lIns="60967" tIns="60967" rIns="60967" bIns="60967" anchor="t" anchorCtr="0">
            <a:spAutoFit/>
          </a:bodyPr>
          <a:lstStyle/>
          <a:p>
            <a:pPr defTabSz="609630">
              <a:buClr>
                <a:srgbClr val="000000"/>
              </a:buClr>
            </a:pPr>
            <a:r>
              <a:rPr lang="en" sz="1333" kern="0">
                <a:solidFill>
                  <a:srgbClr val="FFFFFF"/>
                </a:solidFill>
                <a:latin typeface="Arial"/>
                <a:cs typeface="Arial"/>
                <a:sym typeface="Arial"/>
              </a:rPr>
              <a:t>178’</a:t>
            </a:r>
            <a:endParaRPr sz="1333" kern="0">
              <a:solidFill>
                <a:srgbClr val="FFFFFF"/>
              </a:solidFill>
              <a:latin typeface="Arial"/>
              <a:cs typeface="Arial"/>
              <a:sym typeface="Arial"/>
            </a:endParaRPr>
          </a:p>
        </p:txBody>
      </p:sp>
      <p:sp>
        <p:nvSpPr>
          <p:cNvPr id="491" name="Google Shape;491;p37"/>
          <p:cNvSpPr txBox="1"/>
          <p:nvPr/>
        </p:nvSpPr>
        <p:spPr>
          <a:xfrm>
            <a:off x="2004600" y="3188467"/>
            <a:ext cx="1854800" cy="328400"/>
          </a:xfrm>
          <a:prstGeom prst="rect">
            <a:avLst/>
          </a:prstGeom>
          <a:noFill/>
          <a:ln>
            <a:noFill/>
          </a:ln>
        </p:spPr>
        <p:txBody>
          <a:bodyPr spcFirstLastPara="1" wrap="square" lIns="60967" tIns="60967" rIns="60967" bIns="60967" anchor="ctr" anchorCtr="0">
            <a:noAutofit/>
          </a:bodyPr>
          <a:lstStyle/>
          <a:p>
            <a:pPr algn="ctr" defTabSz="609630">
              <a:buClr>
                <a:srgbClr val="000000"/>
              </a:buClr>
            </a:pPr>
            <a:r>
              <a:rPr lang="en" sz="1333" kern="0">
                <a:solidFill>
                  <a:srgbClr val="FFFFFF"/>
                </a:solidFill>
                <a:latin typeface="Arial"/>
                <a:cs typeface="Arial"/>
                <a:sym typeface="Arial"/>
              </a:rPr>
              <a:t>222’</a:t>
            </a:r>
            <a:endParaRPr sz="1333" kern="0">
              <a:solidFill>
                <a:srgbClr val="FFFFFF"/>
              </a:solidFill>
              <a:latin typeface="Arial"/>
              <a:cs typeface="Arial"/>
              <a:sym typeface="Arial"/>
            </a:endParaRPr>
          </a:p>
        </p:txBody>
      </p:sp>
      <p:sp>
        <p:nvSpPr>
          <p:cNvPr id="492" name="Google Shape;492;p37"/>
          <p:cNvSpPr txBox="1"/>
          <p:nvPr/>
        </p:nvSpPr>
        <p:spPr>
          <a:xfrm>
            <a:off x="2052350" y="2649667"/>
            <a:ext cx="444400" cy="328400"/>
          </a:xfrm>
          <a:prstGeom prst="rect">
            <a:avLst/>
          </a:prstGeom>
          <a:noFill/>
          <a:ln>
            <a:noFill/>
          </a:ln>
        </p:spPr>
        <p:txBody>
          <a:bodyPr spcFirstLastPara="1" wrap="square" lIns="60967" tIns="60967" rIns="60967" bIns="60967" anchor="ctr" anchorCtr="0">
            <a:noAutofit/>
          </a:bodyPr>
          <a:lstStyle/>
          <a:p>
            <a:pPr algn="ctr" defTabSz="609630">
              <a:buClr>
                <a:srgbClr val="000000"/>
              </a:buClr>
            </a:pPr>
            <a:r>
              <a:rPr lang="en" sz="1333" kern="0">
                <a:solidFill>
                  <a:srgbClr val="FFFFFF"/>
                </a:solidFill>
                <a:latin typeface="Arial"/>
                <a:cs typeface="Arial"/>
                <a:sym typeface="Arial"/>
              </a:rPr>
              <a:t>131’</a:t>
            </a:r>
            <a:endParaRPr sz="1333" kern="0">
              <a:solidFill>
                <a:srgbClr val="FFFFFF"/>
              </a:solidFill>
              <a:latin typeface="Arial"/>
              <a:cs typeface="Arial"/>
              <a:sym typeface="Arial"/>
            </a:endParaRPr>
          </a:p>
        </p:txBody>
      </p:sp>
      <p:sp>
        <p:nvSpPr>
          <p:cNvPr id="493" name="Google Shape;493;p37"/>
          <p:cNvSpPr txBox="1"/>
          <p:nvPr/>
        </p:nvSpPr>
        <p:spPr>
          <a:xfrm>
            <a:off x="1895617" y="3925501"/>
            <a:ext cx="1280400" cy="328246"/>
          </a:xfrm>
          <a:prstGeom prst="rect">
            <a:avLst/>
          </a:prstGeom>
          <a:noFill/>
          <a:ln>
            <a:noFill/>
          </a:ln>
        </p:spPr>
        <p:txBody>
          <a:bodyPr spcFirstLastPara="1" wrap="square" lIns="60967" tIns="60967" rIns="60967" bIns="60967" anchor="t" anchorCtr="0">
            <a:spAutoFit/>
          </a:bodyPr>
          <a:lstStyle/>
          <a:p>
            <a:pPr defTabSz="609630">
              <a:buClr>
                <a:srgbClr val="000000"/>
              </a:buClr>
            </a:pPr>
            <a:r>
              <a:rPr lang="en" sz="1333" kern="0">
                <a:solidFill>
                  <a:srgbClr val="FFFFFF"/>
                </a:solidFill>
                <a:latin typeface="Arial"/>
                <a:cs typeface="Arial"/>
                <a:sym typeface="Arial"/>
              </a:rPr>
              <a:t>93’</a:t>
            </a:r>
            <a:endParaRPr sz="1333" kern="0">
              <a:solidFill>
                <a:srgbClr val="FFFFFF"/>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38"/>
          <p:cNvPicPr preferRelativeResize="0"/>
          <p:nvPr/>
        </p:nvPicPr>
        <p:blipFill>
          <a:blip r:embed="rId3">
            <a:alphaModFix amt="3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 y="-304433"/>
            <a:ext cx="12191987" cy="6858000"/>
          </a:xfrm>
          <a:prstGeom prst="rect">
            <a:avLst/>
          </a:prstGeom>
          <a:noFill/>
          <a:ln>
            <a:noFill/>
          </a:ln>
        </p:spPr>
      </p:pic>
      <p:pic>
        <p:nvPicPr>
          <p:cNvPr id="499" name="Google Shape;499;p38"/>
          <p:cNvPicPr preferRelativeResize="0"/>
          <p:nvPr/>
        </p:nvPicPr>
        <p:blipFill rotWithShape="1">
          <a:blip r:embed="rId5">
            <a:alphaModFix/>
          </a:blip>
          <a:srcRect l="78985" t="2695" r="8830" b="76666"/>
          <a:stretch/>
        </p:blipFill>
        <p:spPr>
          <a:xfrm>
            <a:off x="9629117" y="-119617"/>
            <a:ext cx="1485200" cy="1415400"/>
          </a:xfrm>
          <a:prstGeom prst="ellipse">
            <a:avLst/>
          </a:prstGeom>
          <a:noFill/>
          <a:ln>
            <a:noFill/>
          </a:ln>
        </p:spPr>
      </p:pic>
      <p:sp>
        <p:nvSpPr>
          <p:cNvPr id="500" name="Google Shape;500;p38"/>
          <p:cNvSpPr txBox="1">
            <a:spLocks noGrp="1"/>
          </p:cNvSpPr>
          <p:nvPr>
            <p:ph type="subTitle" idx="1"/>
          </p:nvPr>
        </p:nvSpPr>
        <p:spPr>
          <a:xfrm>
            <a:off x="609600" y="2539917"/>
            <a:ext cx="4757057" cy="1477328"/>
          </a:xfrm>
          <a:prstGeom prst="rect">
            <a:avLst/>
          </a:prstGeom>
        </p:spPr>
        <p:txBody>
          <a:bodyPr spcFirstLastPara="1" wrap="square" lIns="0" tIns="0" rIns="0" bIns="0" anchor="t" anchorCtr="0">
            <a:spAutoFit/>
          </a:bodyPr>
          <a:lstStyle/>
          <a:p>
            <a:r>
              <a:rPr lang="en" sz="2400" b="1" dirty="0">
                <a:latin typeface="Arial Nova" panose="020B0504020202020204" pitchFamily="34" charset="0"/>
              </a:rPr>
              <a:t>Battle Road Farm/Lincoln North/MM Subdistrict</a:t>
            </a:r>
            <a:endParaRPr sz="2400" b="1" dirty="0">
              <a:latin typeface="Arial Nova" panose="020B0504020202020204" pitchFamily="34" charset="0"/>
            </a:endParaRPr>
          </a:p>
          <a:p>
            <a:r>
              <a:rPr lang="en" sz="2400" b="1" dirty="0">
                <a:latin typeface="Arial Nova" panose="020B0504020202020204" pitchFamily="34" charset="0"/>
              </a:rPr>
              <a:t>Commons/Oriole Landing Subdistrict</a:t>
            </a:r>
            <a:endParaRPr sz="2400" b="1" dirty="0">
              <a:latin typeface="Arial Nova" panose="020B0504020202020204" pitchFamily="34" charset="0"/>
            </a:endParaRPr>
          </a:p>
        </p:txBody>
      </p:sp>
      <p:sp>
        <p:nvSpPr>
          <p:cNvPr id="501" name="Google Shape;501;p38"/>
          <p:cNvSpPr txBox="1">
            <a:spLocks noGrp="1"/>
          </p:cNvSpPr>
          <p:nvPr>
            <p:ph type="title"/>
          </p:nvPr>
        </p:nvSpPr>
        <p:spPr>
          <a:xfrm>
            <a:off x="609600" y="1676317"/>
            <a:ext cx="11379200" cy="677108"/>
          </a:xfrm>
          <a:prstGeom prst="rect">
            <a:avLst/>
          </a:prstGeom>
        </p:spPr>
        <p:txBody>
          <a:bodyPr spcFirstLastPara="1" wrap="square" lIns="0" tIns="0" rIns="0" bIns="0" anchor="t" anchorCtr="0">
            <a:spAutoFit/>
          </a:bodyPr>
          <a:lstStyle/>
          <a:p>
            <a:r>
              <a:rPr lang="en" sz="4400" b="1" dirty="0">
                <a:solidFill>
                  <a:schemeClr val="tx1"/>
                </a:solidFill>
                <a:latin typeface="Arial Nova Cond" panose="020B0506020202020204" pitchFamily="34" charset="0"/>
              </a:rPr>
              <a:t>Other Subdistricts</a:t>
            </a:r>
            <a:endParaRPr sz="4400" b="1" dirty="0">
              <a:solidFill>
                <a:schemeClr val="tx1"/>
              </a:solidFill>
              <a:latin typeface="Arial Nova Cond" panose="020B0506020202020204" pitchFamily="34" charset="0"/>
            </a:endParaRPr>
          </a:p>
        </p:txBody>
      </p:sp>
      <p:sp>
        <p:nvSpPr>
          <p:cNvPr id="502" name="Google Shape;502;p38"/>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25</a:t>
            </a:fld>
            <a:endParaRPr kern="0">
              <a:solidFill>
                <a:srgbClr val="999999"/>
              </a:solidFill>
              <a:latin typeface="Arial"/>
              <a:cs typeface="Arial"/>
              <a:sym typeface="Arial"/>
            </a:endParaRPr>
          </a:p>
        </p:txBody>
      </p:sp>
      <p:pic>
        <p:nvPicPr>
          <p:cNvPr id="503" name="Google Shape;503;p38"/>
          <p:cNvPicPr preferRelativeResize="0"/>
          <p:nvPr/>
        </p:nvPicPr>
        <p:blipFill rotWithShape="1">
          <a:blip r:embed="rId6">
            <a:alphaModFix/>
          </a:blip>
          <a:srcRect l="62216" t="16065" r="25602" b="63294"/>
          <a:stretch/>
        </p:blipFill>
        <p:spPr>
          <a:xfrm>
            <a:off x="7585667" y="797450"/>
            <a:ext cx="1485200" cy="14154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39"/>
          <p:cNvPicPr preferRelativeResize="0"/>
          <p:nvPr/>
        </p:nvPicPr>
        <p:blipFill>
          <a:blip r:embed="rId3">
            <a:alphaModFix/>
          </a:blip>
          <a:stretch>
            <a:fillRect/>
          </a:stretch>
        </p:blipFill>
        <p:spPr>
          <a:xfrm>
            <a:off x="0" y="-304438"/>
            <a:ext cx="12192000" cy="6858007"/>
          </a:xfrm>
          <a:prstGeom prst="rect">
            <a:avLst/>
          </a:prstGeom>
          <a:noFill/>
          <a:ln>
            <a:noFill/>
          </a:ln>
        </p:spPr>
      </p:pic>
      <p:sp>
        <p:nvSpPr>
          <p:cNvPr id="509" name="Google Shape;509;p39"/>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26</a:t>
            </a:fld>
            <a:endParaRPr kern="0">
              <a:solidFill>
                <a:srgbClr val="999999"/>
              </a:solidFill>
              <a:latin typeface="Arial"/>
              <a:cs typeface="Arial"/>
              <a:sym typeface="Arial"/>
            </a:endParaRPr>
          </a:p>
        </p:txBody>
      </p:sp>
      <p:sp>
        <p:nvSpPr>
          <p:cNvPr id="510" name="Google Shape;510;p39"/>
          <p:cNvSpPr txBox="1">
            <a:spLocks noGrp="1"/>
          </p:cNvSpPr>
          <p:nvPr>
            <p:ph type="title"/>
          </p:nvPr>
        </p:nvSpPr>
        <p:spPr>
          <a:xfrm>
            <a:off x="203000" y="457200"/>
            <a:ext cx="11785800" cy="508000"/>
          </a:xfrm>
          <a:prstGeom prst="rect">
            <a:avLst/>
          </a:prstGeom>
        </p:spPr>
        <p:txBody>
          <a:bodyPr spcFirstLastPara="1" wrap="square" lIns="0" tIns="0" rIns="0" bIns="0" anchor="t" anchorCtr="0">
            <a:noAutofit/>
          </a:bodyPr>
          <a:lstStyle/>
          <a:p>
            <a:r>
              <a:rPr lang="en" sz="4400" b="1" dirty="0">
                <a:solidFill>
                  <a:schemeClr val="lt1"/>
                </a:solidFill>
                <a:highlight>
                  <a:schemeClr val="accent4"/>
                </a:highlight>
                <a:latin typeface="Arial Nova Cond" panose="020B0506020202020204" pitchFamily="34" charset="0"/>
              </a:rPr>
              <a:t>BRF/Lincoln North/MM</a:t>
            </a:r>
            <a:endParaRPr sz="4400" b="1" dirty="0">
              <a:solidFill>
                <a:schemeClr val="lt1"/>
              </a:solidFill>
              <a:highlight>
                <a:schemeClr val="accent4"/>
              </a:highlight>
              <a:latin typeface="Arial Nova Cond" panose="020B0506020202020204" pitchFamily="34" charset="0"/>
            </a:endParaRPr>
          </a:p>
        </p:txBody>
      </p:sp>
      <p:cxnSp>
        <p:nvCxnSpPr>
          <p:cNvPr id="511" name="Google Shape;511;p39"/>
          <p:cNvCxnSpPr/>
          <p:nvPr/>
        </p:nvCxnSpPr>
        <p:spPr>
          <a:xfrm rot="10800000">
            <a:off x="6095917" y="4410667"/>
            <a:ext cx="2062400" cy="0"/>
          </a:xfrm>
          <a:prstGeom prst="straightConnector1">
            <a:avLst/>
          </a:prstGeom>
          <a:noFill/>
          <a:ln w="28575" cap="flat" cmpd="sng">
            <a:solidFill>
              <a:srgbClr val="FFC72C"/>
            </a:solidFill>
            <a:prstDash val="solid"/>
            <a:round/>
            <a:headEnd type="oval" w="med" len="med"/>
            <a:tailEnd type="none" w="med" len="med"/>
          </a:ln>
        </p:spPr>
      </p:cxnSp>
      <p:sp>
        <p:nvSpPr>
          <p:cNvPr id="512" name="Google Shape;512;p39"/>
          <p:cNvSpPr txBox="1"/>
          <p:nvPr/>
        </p:nvSpPr>
        <p:spPr>
          <a:xfrm>
            <a:off x="4266983" y="4201359"/>
            <a:ext cx="1829000" cy="418600"/>
          </a:xfrm>
          <a:prstGeom prst="rect">
            <a:avLst/>
          </a:prstGeom>
          <a:solidFill>
            <a:srgbClr val="FFC72C"/>
          </a:solidFill>
          <a:ln>
            <a:noFill/>
          </a:ln>
        </p:spPr>
        <p:txBody>
          <a:bodyPr spcFirstLastPara="1" wrap="square" lIns="60950" tIns="60950" rIns="60950" bIns="60950" anchor="ctr" anchorCtr="0">
            <a:noAutofit/>
          </a:bodyPr>
          <a:lstStyle/>
          <a:p>
            <a:pPr algn="ctr" defTabSz="609630">
              <a:buClr>
                <a:srgbClr val="000000"/>
              </a:buClr>
            </a:pPr>
            <a:r>
              <a:rPr lang="en" sz="1333" i="1" kern="0">
                <a:solidFill>
                  <a:srgbClr val="000000"/>
                </a:solidFill>
                <a:latin typeface="Arial"/>
                <a:cs typeface="Arial"/>
                <a:sym typeface="Arial"/>
              </a:rPr>
              <a:t>½ Mile Bus Stop Area</a:t>
            </a:r>
            <a:endParaRPr sz="1333" i="1" kern="0">
              <a:solidFill>
                <a:srgbClr val="000000"/>
              </a:solidFill>
              <a:latin typeface="Arial"/>
              <a:cs typeface="Arial"/>
              <a:sym typeface="Arial"/>
            </a:endParaRPr>
          </a:p>
        </p:txBody>
      </p:sp>
      <p:sp>
        <p:nvSpPr>
          <p:cNvPr id="513" name="Google Shape;513;p39"/>
          <p:cNvSpPr txBox="1"/>
          <p:nvPr/>
        </p:nvSpPr>
        <p:spPr>
          <a:xfrm>
            <a:off x="203200" y="6276567"/>
            <a:ext cx="7198400" cy="276979"/>
          </a:xfrm>
          <a:prstGeom prst="rect">
            <a:avLst/>
          </a:prstGeom>
          <a:solidFill>
            <a:srgbClr val="4A86E8">
              <a:alpha val="75000"/>
            </a:srgbClr>
          </a:solidFill>
          <a:ln>
            <a:noFill/>
          </a:ln>
        </p:spPr>
        <p:txBody>
          <a:bodyPr spcFirstLastPara="1" wrap="square" lIns="60950" tIns="60950" rIns="60950" bIns="60950" anchor="t" anchorCtr="0">
            <a:spAutoFit/>
          </a:bodyPr>
          <a:lstStyle/>
          <a:p>
            <a:pPr defTabSz="609630">
              <a:buClr>
                <a:srgbClr val="000000"/>
              </a:buClr>
            </a:pPr>
            <a:r>
              <a:rPr lang="en" sz="1000" i="1" kern="0">
                <a:solidFill>
                  <a:srgbClr val="FFFFFF"/>
                </a:solidFill>
                <a:latin typeface="Arial"/>
                <a:cs typeface="Arial"/>
                <a:sym typeface="Arial"/>
              </a:rPr>
              <a:t>Note: This is an example for illustrative purposes only. Unit counts and district acreages are estimates and subject to change.</a:t>
            </a:r>
            <a:endParaRPr sz="1000" i="1" kern="0">
              <a:solidFill>
                <a:srgbClr val="FFFFFF"/>
              </a:solidFill>
              <a:latin typeface="Arial"/>
              <a:cs typeface="Arial"/>
              <a:sym typeface="Arial"/>
            </a:endParaRPr>
          </a:p>
        </p:txBody>
      </p:sp>
      <p:sp>
        <p:nvSpPr>
          <p:cNvPr id="514" name="Google Shape;514;p39"/>
          <p:cNvSpPr txBox="1"/>
          <p:nvPr/>
        </p:nvSpPr>
        <p:spPr>
          <a:xfrm>
            <a:off x="1117600" y="2610084"/>
            <a:ext cx="2784600" cy="2225717"/>
          </a:xfrm>
          <a:prstGeom prst="rect">
            <a:avLst/>
          </a:prstGeom>
          <a:solidFill>
            <a:srgbClr val="4986E8"/>
          </a:solidFill>
          <a:ln>
            <a:noFill/>
          </a:ln>
        </p:spPr>
        <p:txBody>
          <a:bodyPr spcFirstLastPara="1" wrap="square" lIns="60950" tIns="60950" rIns="60950" bIns="60950" anchor="t" anchorCtr="0">
            <a:spAutoFit/>
          </a:bodyPr>
          <a:lstStyle/>
          <a:p>
            <a:pPr defTabSz="609630">
              <a:buClr>
                <a:srgbClr val="000000"/>
              </a:buClr>
            </a:pPr>
            <a:r>
              <a:rPr lang="en" sz="1667" b="1" u="sng" kern="0" dirty="0">
                <a:solidFill>
                  <a:srgbClr val="FFFFFF"/>
                </a:solidFill>
                <a:latin typeface="Arial"/>
                <a:cs typeface="Arial"/>
                <a:sym typeface="Arial"/>
              </a:rPr>
              <a:t>BRF/Lincoln North/MM</a:t>
            </a:r>
            <a:endParaRPr sz="1667" b="1" u="sng" kern="0" dirty="0">
              <a:solidFill>
                <a:srgbClr val="FFFFFF"/>
              </a:solidFill>
              <a:latin typeface="Arial"/>
              <a:cs typeface="Arial"/>
              <a:sym typeface="Arial"/>
            </a:endParaRPr>
          </a:p>
          <a:p>
            <a:pPr defTabSz="609630">
              <a:buClr>
                <a:srgbClr val="000000"/>
              </a:buClr>
            </a:pPr>
            <a:r>
              <a:rPr lang="en" sz="1333" kern="0" dirty="0">
                <a:solidFill>
                  <a:srgbClr val="FFFFFF"/>
                </a:solidFill>
                <a:latin typeface="Arial"/>
                <a:cs typeface="Arial"/>
                <a:sym typeface="Arial"/>
              </a:rPr>
              <a:t>Draft Zoning Standards:</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No min. lot size</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US" sz="1333" kern="0" dirty="0">
                <a:solidFill>
                  <a:srgbClr val="FFFFFF"/>
                </a:solidFill>
                <a:latin typeface="Arial"/>
                <a:cs typeface="Arial"/>
                <a:sym typeface="Arial"/>
              </a:rPr>
              <a:t>Max Height 36’ = 3.5 stories</a:t>
            </a: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Setbacks:</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Front: 25’</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Sides: 25’</a:t>
            </a:r>
            <a:endParaRPr sz="1333" kern="0" dirty="0">
              <a:solidFill>
                <a:srgbClr val="FFFFFF"/>
              </a:solidFill>
              <a:latin typeface="Arial"/>
              <a:cs typeface="Arial"/>
              <a:sym typeface="Arial"/>
            </a:endParaRPr>
          </a:p>
          <a:p>
            <a:pPr marL="609630" lvl="1" indent="-237079" defTabSz="609630">
              <a:buClr>
                <a:srgbClr val="FFFFFF"/>
              </a:buClr>
              <a:buSzPts val="2000"/>
              <a:buFont typeface="Arial"/>
              <a:buChar char="○"/>
            </a:pPr>
            <a:r>
              <a:rPr lang="en" sz="1333" kern="0" dirty="0">
                <a:solidFill>
                  <a:srgbClr val="FFFFFF"/>
                </a:solidFill>
                <a:latin typeface="Arial"/>
                <a:cs typeface="Arial"/>
                <a:sym typeface="Arial"/>
              </a:rPr>
              <a:t>Rear: 30’</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Min. parking space per unit: 1</a:t>
            </a:r>
            <a:endParaRPr sz="1333" kern="0" dirty="0">
              <a:solidFill>
                <a:srgbClr val="FFFFFF"/>
              </a:solidFill>
              <a:latin typeface="Arial"/>
              <a:cs typeface="Arial"/>
              <a:sym typeface="Arial"/>
            </a:endParaRPr>
          </a:p>
          <a:p>
            <a:pPr marL="304815" indent="-237079" defTabSz="609630">
              <a:buClr>
                <a:srgbClr val="FFFFFF"/>
              </a:buClr>
              <a:buSzPts val="2000"/>
              <a:buFont typeface="Arial"/>
              <a:buChar char="●"/>
            </a:pPr>
            <a:r>
              <a:rPr lang="en" sz="1333" kern="0" dirty="0">
                <a:solidFill>
                  <a:srgbClr val="FFFFFF"/>
                </a:solidFill>
                <a:latin typeface="Arial"/>
                <a:cs typeface="Arial"/>
                <a:sym typeface="Arial"/>
              </a:rPr>
              <a:t>Max. units per acre: 15</a:t>
            </a:r>
            <a:endParaRPr sz="1333" kern="0" dirty="0">
              <a:solidFill>
                <a:srgbClr val="FFFFFF"/>
              </a:solidFill>
              <a:latin typeface="Arial"/>
              <a:cs typeface="Arial"/>
              <a:sym typeface="Arial"/>
            </a:endParaRPr>
          </a:p>
        </p:txBody>
      </p:sp>
      <p:cxnSp>
        <p:nvCxnSpPr>
          <p:cNvPr id="515" name="Google Shape;515;p39"/>
          <p:cNvCxnSpPr/>
          <p:nvPr/>
        </p:nvCxnSpPr>
        <p:spPr>
          <a:xfrm>
            <a:off x="3900333" y="3056483"/>
            <a:ext cx="4460200" cy="0"/>
          </a:xfrm>
          <a:prstGeom prst="straightConnector1">
            <a:avLst/>
          </a:prstGeom>
          <a:noFill/>
          <a:ln w="28575" cap="flat" cmpd="sng">
            <a:solidFill>
              <a:srgbClr val="4986E8"/>
            </a:solidFill>
            <a:prstDash val="solid"/>
            <a:round/>
            <a:headEnd type="none" w="med" len="med"/>
            <a:tailEnd type="oval"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40"/>
          <p:cNvPicPr preferRelativeResize="0"/>
          <p:nvPr/>
        </p:nvPicPr>
        <p:blipFill>
          <a:blip r:embed="rId3">
            <a:alphaModFix/>
          </a:blip>
          <a:stretch>
            <a:fillRect/>
          </a:stretch>
        </p:blipFill>
        <p:spPr>
          <a:xfrm>
            <a:off x="0" y="-304433"/>
            <a:ext cx="12192000" cy="6858000"/>
          </a:xfrm>
          <a:prstGeom prst="rect">
            <a:avLst/>
          </a:prstGeom>
          <a:noFill/>
          <a:ln>
            <a:noFill/>
          </a:ln>
        </p:spPr>
      </p:pic>
      <p:sp>
        <p:nvSpPr>
          <p:cNvPr id="521" name="Google Shape;521;p40"/>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27</a:t>
            </a:fld>
            <a:endParaRPr kern="0">
              <a:solidFill>
                <a:srgbClr val="999999"/>
              </a:solidFill>
              <a:latin typeface="Arial"/>
              <a:cs typeface="Arial"/>
              <a:sym typeface="Arial"/>
            </a:endParaRPr>
          </a:p>
        </p:txBody>
      </p:sp>
      <p:sp>
        <p:nvSpPr>
          <p:cNvPr id="522" name="Google Shape;522;p40"/>
          <p:cNvSpPr txBox="1">
            <a:spLocks noGrp="1"/>
          </p:cNvSpPr>
          <p:nvPr>
            <p:ph type="title"/>
          </p:nvPr>
        </p:nvSpPr>
        <p:spPr>
          <a:xfrm>
            <a:off x="203000" y="457199"/>
            <a:ext cx="5816800" cy="712063"/>
          </a:xfrm>
          <a:prstGeom prst="rect">
            <a:avLst/>
          </a:prstGeom>
        </p:spPr>
        <p:txBody>
          <a:bodyPr spcFirstLastPara="1" wrap="square" lIns="0" tIns="0" rIns="0" bIns="0" anchor="t" anchorCtr="0">
            <a:noAutofit/>
          </a:bodyPr>
          <a:lstStyle/>
          <a:p>
            <a:r>
              <a:rPr lang="en" sz="4400" b="1" dirty="0">
                <a:solidFill>
                  <a:schemeClr val="tx1"/>
                </a:solidFill>
                <a:highlight>
                  <a:srgbClr val="FFC72C"/>
                </a:highlight>
                <a:latin typeface="Arial Nova Cond" panose="020B0506020202020204" pitchFamily="34" charset="0"/>
              </a:rPr>
              <a:t>Commons/Oriole Landing</a:t>
            </a:r>
            <a:endParaRPr sz="4400" b="1" dirty="0">
              <a:solidFill>
                <a:schemeClr val="tx1"/>
              </a:solidFill>
              <a:highlight>
                <a:srgbClr val="FFC72C"/>
              </a:highlight>
              <a:latin typeface="Arial Nova Cond" panose="020B0506020202020204" pitchFamily="34" charset="0"/>
            </a:endParaRPr>
          </a:p>
        </p:txBody>
      </p:sp>
      <p:sp>
        <p:nvSpPr>
          <p:cNvPr id="523" name="Google Shape;523;p40"/>
          <p:cNvSpPr txBox="1"/>
          <p:nvPr/>
        </p:nvSpPr>
        <p:spPr>
          <a:xfrm>
            <a:off x="203200" y="6276567"/>
            <a:ext cx="7198400" cy="276979"/>
          </a:xfrm>
          <a:prstGeom prst="rect">
            <a:avLst/>
          </a:prstGeom>
          <a:solidFill>
            <a:srgbClr val="FFC72C"/>
          </a:solidFill>
          <a:ln>
            <a:noFill/>
          </a:ln>
        </p:spPr>
        <p:txBody>
          <a:bodyPr spcFirstLastPara="1" wrap="square" lIns="60950" tIns="60950" rIns="60950" bIns="60950" anchor="t" anchorCtr="0">
            <a:spAutoFit/>
          </a:bodyPr>
          <a:lstStyle/>
          <a:p>
            <a:pPr defTabSz="609630">
              <a:buClr>
                <a:srgbClr val="000000"/>
              </a:buClr>
            </a:pPr>
            <a:r>
              <a:rPr lang="en" sz="1000" i="1" kern="0">
                <a:latin typeface="Arial"/>
                <a:cs typeface="Arial"/>
                <a:sym typeface="Arial"/>
              </a:rPr>
              <a:t>Note: This is an example for illustrative purposes only. Unit counts and district acreages are estimates and subject to change.</a:t>
            </a:r>
            <a:endParaRPr sz="1000" i="1" kern="0">
              <a:latin typeface="Arial"/>
              <a:cs typeface="Arial"/>
              <a:sym typeface="Arial"/>
            </a:endParaRPr>
          </a:p>
        </p:txBody>
      </p:sp>
      <p:sp>
        <p:nvSpPr>
          <p:cNvPr id="524" name="Google Shape;524;p40"/>
          <p:cNvSpPr txBox="1"/>
          <p:nvPr/>
        </p:nvSpPr>
        <p:spPr>
          <a:xfrm>
            <a:off x="1117600" y="2610084"/>
            <a:ext cx="2784600" cy="2225717"/>
          </a:xfrm>
          <a:prstGeom prst="rect">
            <a:avLst/>
          </a:prstGeom>
          <a:solidFill>
            <a:srgbClr val="FFC72C"/>
          </a:solidFill>
          <a:ln>
            <a:noFill/>
          </a:ln>
        </p:spPr>
        <p:txBody>
          <a:bodyPr spcFirstLastPara="1" wrap="square" lIns="60950" tIns="60950" rIns="60950" bIns="60950" anchor="t" anchorCtr="0">
            <a:spAutoFit/>
          </a:bodyPr>
          <a:lstStyle/>
          <a:p>
            <a:pPr defTabSz="609630">
              <a:buClr>
                <a:srgbClr val="000000"/>
              </a:buClr>
            </a:pPr>
            <a:r>
              <a:rPr lang="en" sz="1667" b="1" u="sng" kern="0" dirty="0">
                <a:solidFill>
                  <a:srgbClr val="000000"/>
                </a:solidFill>
                <a:latin typeface="Arial"/>
                <a:cs typeface="Arial"/>
                <a:sym typeface="Arial"/>
              </a:rPr>
              <a:t>Commons/Oriole Landing</a:t>
            </a:r>
            <a:endParaRPr sz="1667" b="1" u="sng" kern="0" dirty="0">
              <a:solidFill>
                <a:srgbClr val="000000"/>
              </a:solidFill>
              <a:latin typeface="Arial"/>
              <a:cs typeface="Arial"/>
              <a:sym typeface="Arial"/>
            </a:endParaRPr>
          </a:p>
          <a:p>
            <a:pPr defTabSz="609630">
              <a:buClr>
                <a:srgbClr val="000000"/>
              </a:buClr>
            </a:pPr>
            <a:r>
              <a:rPr lang="en" sz="1333" kern="0" dirty="0">
                <a:solidFill>
                  <a:srgbClr val="000000"/>
                </a:solidFill>
                <a:latin typeface="Arial"/>
                <a:cs typeface="Arial"/>
                <a:sym typeface="Arial"/>
              </a:rPr>
              <a:t>Draft Zoning Standards:</a:t>
            </a:r>
            <a:endParaRPr sz="1333" kern="0" dirty="0">
              <a:solidFill>
                <a:srgbClr val="000000"/>
              </a:solidFill>
              <a:latin typeface="Arial"/>
              <a:cs typeface="Arial"/>
              <a:sym typeface="Arial"/>
            </a:endParaRPr>
          </a:p>
          <a:p>
            <a:pPr marL="304815" indent="-237079" defTabSz="609630">
              <a:buClr>
                <a:srgbClr val="000000"/>
              </a:buClr>
              <a:buSzPts val="2000"/>
              <a:buFont typeface="Arial"/>
              <a:buChar char="●"/>
            </a:pPr>
            <a:r>
              <a:rPr lang="en" sz="1333" kern="0" dirty="0">
                <a:solidFill>
                  <a:srgbClr val="000000"/>
                </a:solidFill>
                <a:latin typeface="Arial"/>
                <a:cs typeface="Arial"/>
                <a:sym typeface="Arial"/>
              </a:rPr>
              <a:t>No min. lot size</a:t>
            </a:r>
            <a:endParaRPr sz="1333" kern="0" dirty="0">
              <a:solidFill>
                <a:srgbClr val="000000"/>
              </a:solidFill>
              <a:latin typeface="Arial"/>
              <a:cs typeface="Arial"/>
              <a:sym typeface="Arial"/>
            </a:endParaRPr>
          </a:p>
          <a:p>
            <a:pPr marL="304815" indent="-237079" defTabSz="609630">
              <a:buClr>
                <a:srgbClr val="000000"/>
              </a:buClr>
              <a:buSzPts val="2000"/>
              <a:buFont typeface="Arial"/>
              <a:buChar char="●"/>
            </a:pPr>
            <a:r>
              <a:rPr lang="en-US" sz="1333" kern="0" dirty="0">
                <a:solidFill>
                  <a:srgbClr val="000000"/>
                </a:solidFill>
                <a:latin typeface="Arial"/>
                <a:cs typeface="Arial"/>
                <a:sym typeface="Arial"/>
              </a:rPr>
              <a:t>Max Height 36’ = 3.5 stories</a:t>
            </a:r>
          </a:p>
          <a:p>
            <a:pPr marL="304815" indent="-237079" defTabSz="609630">
              <a:buClr>
                <a:srgbClr val="000000"/>
              </a:buClr>
              <a:buSzPts val="2000"/>
              <a:buFont typeface="Arial"/>
              <a:buChar char="●"/>
            </a:pPr>
            <a:r>
              <a:rPr lang="en" sz="1333" kern="0" dirty="0">
                <a:solidFill>
                  <a:srgbClr val="000000"/>
                </a:solidFill>
                <a:latin typeface="Arial"/>
                <a:cs typeface="Arial"/>
                <a:sym typeface="Arial"/>
              </a:rPr>
              <a:t>Setbacks:</a:t>
            </a:r>
            <a:endParaRPr sz="1333" kern="0" dirty="0">
              <a:solidFill>
                <a:srgbClr val="000000"/>
              </a:solidFill>
              <a:latin typeface="Arial"/>
              <a:cs typeface="Arial"/>
              <a:sym typeface="Arial"/>
            </a:endParaRPr>
          </a:p>
          <a:p>
            <a:pPr marL="609630" lvl="1" indent="-237079" defTabSz="609630">
              <a:buClr>
                <a:srgbClr val="000000"/>
              </a:buClr>
              <a:buSzPts val="2000"/>
              <a:buFont typeface="Arial"/>
              <a:buChar char="○"/>
            </a:pPr>
            <a:r>
              <a:rPr lang="en" sz="1333" kern="0" dirty="0">
                <a:solidFill>
                  <a:srgbClr val="000000"/>
                </a:solidFill>
                <a:latin typeface="Arial"/>
                <a:cs typeface="Arial"/>
                <a:sym typeface="Arial"/>
              </a:rPr>
              <a:t>Front: 25’</a:t>
            </a:r>
            <a:endParaRPr sz="1333" kern="0" dirty="0">
              <a:solidFill>
                <a:srgbClr val="000000"/>
              </a:solidFill>
              <a:latin typeface="Arial"/>
              <a:cs typeface="Arial"/>
              <a:sym typeface="Arial"/>
            </a:endParaRPr>
          </a:p>
          <a:p>
            <a:pPr marL="609630" lvl="1" indent="-237079" defTabSz="609630">
              <a:buClr>
                <a:srgbClr val="000000"/>
              </a:buClr>
              <a:buSzPts val="2000"/>
              <a:buFont typeface="Arial"/>
              <a:buChar char="○"/>
            </a:pPr>
            <a:r>
              <a:rPr lang="en" sz="1333" kern="0" dirty="0">
                <a:solidFill>
                  <a:srgbClr val="000000"/>
                </a:solidFill>
                <a:latin typeface="Arial"/>
                <a:cs typeface="Arial"/>
                <a:sym typeface="Arial"/>
              </a:rPr>
              <a:t>Sides: 25</a:t>
            </a:r>
            <a:endParaRPr sz="1333" kern="0" dirty="0">
              <a:solidFill>
                <a:srgbClr val="000000"/>
              </a:solidFill>
              <a:latin typeface="Arial"/>
              <a:cs typeface="Arial"/>
              <a:sym typeface="Arial"/>
            </a:endParaRPr>
          </a:p>
          <a:p>
            <a:pPr marL="609630" lvl="1" indent="-237079" defTabSz="609630">
              <a:buClr>
                <a:srgbClr val="000000"/>
              </a:buClr>
              <a:buSzPts val="2000"/>
              <a:buFont typeface="Arial"/>
              <a:buChar char="○"/>
            </a:pPr>
            <a:r>
              <a:rPr lang="en" sz="1333" kern="0" dirty="0">
                <a:solidFill>
                  <a:srgbClr val="000000"/>
                </a:solidFill>
                <a:latin typeface="Arial"/>
                <a:cs typeface="Arial"/>
                <a:sym typeface="Arial"/>
              </a:rPr>
              <a:t>Rear: 25’</a:t>
            </a:r>
            <a:endParaRPr sz="1333" kern="0" dirty="0">
              <a:solidFill>
                <a:srgbClr val="000000"/>
              </a:solidFill>
              <a:latin typeface="Arial"/>
              <a:cs typeface="Arial"/>
              <a:sym typeface="Arial"/>
            </a:endParaRPr>
          </a:p>
          <a:p>
            <a:pPr marL="304815" indent="-237079" defTabSz="609630">
              <a:buClr>
                <a:srgbClr val="000000"/>
              </a:buClr>
              <a:buSzPts val="2000"/>
              <a:buFont typeface="Arial"/>
              <a:buChar char="●"/>
            </a:pPr>
            <a:r>
              <a:rPr lang="en" sz="1333" kern="0" dirty="0">
                <a:solidFill>
                  <a:srgbClr val="000000"/>
                </a:solidFill>
                <a:latin typeface="Arial"/>
                <a:cs typeface="Arial"/>
                <a:sym typeface="Arial"/>
              </a:rPr>
              <a:t>Min. parking space per unit: 1</a:t>
            </a:r>
            <a:endParaRPr sz="1333" kern="0" dirty="0">
              <a:solidFill>
                <a:srgbClr val="000000"/>
              </a:solidFill>
              <a:latin typeface="Arial"/>
              <a:cs typeface="Arial"/>
              <a:sym typeface="Arial"/>
            </a:endParaRPr>
          </a:p>
          <a:p>
            <a:pPr marL="304815" indent="-237079" defTabSz="609630">
              <a:buClr>
                <a:srgbClr val="000000"/>
              </a:buClr>
              <a:buSzPts val="2000"/>
              <a:buFont typeface="Arial"/>
              <a:buChar char="●"/>
            </a:pPr>
            <a:r>
              <a:rPr lang="en" sz="1333" kern="0" dirty="0">
                <a:solidFill>
                  <a:srgbClr val="000000"/>
                </a:solidFill>
                <a:latin typeface="Arial"/>
                <a:cs typeface="Arial"/>
                <a:sym typeface="Arial"/>
              </a:rPr>
              <a:t>Max. units per acre: 15</a:t>
            </a:r>
            <a:endParaRPr sz="1333" kern="0" dirty="0">
              <a:solidFill>
                <a:srgbClr val="000000"/>
              </a:solidFill>
              <a:latin typeface="Arial"/>
              <a:cs typeface="Arial"/>
              <a:sym typeface="Arial"/>
            </a:endParaRPr>
          </a:p>
        </p:txBody>
      </p:sp>
      <p:cxnSp>
        <p:nvCxnSpPr>
          <p:cNvPr id="525" name="Google Shape;525;p40"/>
          <p:cNvCxnSpPr/>
          <p:nvPr/>
        </p:nvCxnSpPr>
        <p:spPr>
          <a:xfrm>
            <a:off x="3900333" y="3056483"/>
            <a:ext cx="3424400" cy="0"/>
          </a:xfrm>
          <a:prstGeom prst="straightConnector1">
            <a:avLst/>
          </a:prstGeom>
          <a:noFill/>
          <a:ln w="28575" cap="flat" cmpd="sng">
            <a:solidFill>
              <a:srgbClr val="FFC72C"/>
            </a:solidFill>
            <a:prstDash val="solid"/>
            <a:round/>
            <a:headEnd type="none" w="med" len="med"/>
            <a:tailEnd type="oval" w="med" len="med"/>
          </a:ln>
        </p:spPr>
      </p:cxnSp>
      <p:sp>
        <p:nvSpPr>
          <p:cNvPr id="526" name="Google Shape;526;p40"/>
          <p:cNvSpPr/>
          <p:nvPr/>
        </p:nvSpPr>
        <p:spPr>
          <a:xfrm>
            <a:off x="203200" y="5768567"/>
            <a:ext cx="1674400" cy="508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defTabSz="609630">
              <a:buClr>
                <a:srgbClr val="000000"/>
              </a:buClr>
            </a:pPr>
            <a:r>
              <a:rPr lang="en" sz="933" b="1" i="1" kern="0">
                <a:solidFill>
                  <a:srgbClr val="FFFFFF"/>
                </a:solidFill>
                <a:latin typeface="Arial"/>
                <a:cs typeface="Arial"/>
                <a:sym typeface="Arial"/>
              </a:rPr>
              <a:t>Note: This subdistrict is not located in a transit-accessible area.</a:t>
            </a:r>
            <a:endParaRPr sz="933" b="1" i="1" kern="0">
              <a:solidFill>
                <a:srgbClr val="FFFFFF"/>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2" name="Picture 1" descr="A map of a city&#10;&#10;Description automatically generated with low confidence">
            <a:extLst>
              <a:ext uri="{FF2B5EF4-FFF2-40B4-BE49-F238E27FC236}">
                <a16:creationId xmlns:a16="http://schemas.microsoft.com/office/drawing/2014/main" id="{874B2E51-2098-A9CB-F7D7-94D8AE3425E4}"/>
              </a:ext>
            </a:extLst>
          </p:cNvPr>
          <p:cNvPicPr>
            <a:picLocks noChangeAspect="1"/>
          </p:cNvPicPr>
          <p:nvPr/>
        </p:nvPicPr>
        <p:blipFill>
          <a:blip r:embed="rId3"/>
          <a:stretch>
            <a:fillRect/>
          </a:stretch>
        </p:blipFill>
        <p:spPr>
          <a:xfrm>
            <a:off x="0" y="0"/>
            <a:ext cx="12192000" cy="6858000"/>
          </a:xfrm>
          <a:prstGeom prst="rect">
            <a:avLst/>
          </a:prstGeom>
        </p:spPr>
      </p:pic>
      <p:sp>
        <p:nvSpPr>
          <p:cNvPr id="613" name="Google Shape;613;p48"/>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28</a:t>
            </a:fld>
            <a:endParaRPr kern="0">
              <a:solidFill>
                <a:srgbClr val="999999"/>
              </a:solidFill>
              <a:latin typeface="Arial"/>
              <a:cs typeface="Arial"/>
              <a:sym typeface="Arial"/>
            </a:endParaRPr>
          </a:p>
        </p:txBody>
      </p:sp>
      <p:sp>
        <p:nvSpPr>
          <p:cNvPr id="614" name="Google Shape;614;p48"/>
          <p:cNvSpPr txBox="1">
            <a:spLocks noGrp="1"/>
          </p:cNvSpPr>
          <p:nvPr>
            <p:ph type="title"/>
          </p:nvPr>
        </p:nvSpPr>
        <p:spPr>
          <a:xfrm>
            <a:off x="203200" y="250067"/>
            <a:ext cx="4804430" cy="720871"/>
          </a:xfrm>
          <a:prstGeom prst="rect">
            <a:avLst/>
          </a:prstGeom>
        </p:spPr>
        <p:txBody>
          <a:bodyPr spcFirstLastPara="1" wrap="square" lIns="0" tIns="0" rIns="0" bIns="0" anchor="t" anchorCtr="0">
            <a:noAutofit/>
          </a:bodyPr>
          <a:lstStyle/>
          <a:p>
            <a:r>
              <a:rPr lang="en" sz="4400" b="1" dirty="0" err="1">
                <a:highlight>
                  <a:schemeClr val="lt1"/>
                </a:highlight>
                <a:latin typeface="Arial Nova Cond" panose="020B0506020202020204" pitchFamily="34" charset="0"/>
              </a:rPr>
              <a:t>Townwide</a:t>
            </a:r>
            <a:r>
              <a:rPr lang="en" sz="4400" b="1" dirty="0">
                <a:highlight>
                  <a:schemeClr val="lt1"/>
                </a:highlight>
                <a:latin typeface="Arial Nova Cond" panose="020B0506020202020204" pitchFamily="34" charset="0"/>
              </a:rPr>
              <a:t> Summary</a:t>
            </a:r>
            <a:endParaRPr sz="4400" b="1" dirty="0">
              <a:highlight>
                <a:schemeClr val="lt1"/>
              </a:highlight>
              <a:latin typeface="Arial Nova Cond" panose="020B0506020202020204" pitchFamily="34" charset="0"/>
            </a:endParaRPr>
          </a:p>
        </p:txBody>
      </p:sp>
      <p:sp>
        <p:nvSpPr>
          <p:cNvPr id="615" name="Google Shape;615;p48"/>
          <p:cNvSpPr txBox="1">
            <a:spLocks noGrp="1"/>
          </p:cNvSpPr>
          <p:nvPr>
            <p:ph type="subTitle" idx="1"/>
          </p:nvPr>
        </p:nvSpPr>
        <p:spPr>
          <a:xfrm>
            <a:off x="203200" y="965200"/>
            <a:ext cx="5892800" cy="618294"/>
          </a:xfrm>
          <a:prstGeom prst="rect">
            <a:avLst/>
          </a:prstGeom>
        </p:spPr>
        <p:txBody>
          <a:bodyPr spcFirstLastPara="1" wrap="square" lIns="0" tIns="0" rIns="0" bIns="0" anchor="t" anchorCtr="0">
            <a:noAutofit/>
          </a:bodyPr>
          <a:lstStyle/>
          <a:p>
            <a:r>
              <a:rPr lang="en" sz="2400" b="0" dirty="0">
                <a:highlight>
                  <a:schemeClr val="lt1"/>
                </a:highlight>
                <a:latin typeface="Arial Nova" panose="020B0504020202020204" pitchFamily="34" charset="0"/>
              </a:rPr>
              <a:t>Potential Subdistrict Locations &amp; Modeled Multifamily Unit Capacity</a:t>
            </a:r>
            <a:endParaRPr sz="2400" b="0" dirty="0">
              <a:highlight>
                <a:schemeClr val="lt1"/>
              </a:highlight>
              <a:latin typeface="Arial Nova" panose="020B0504020202020204" pitchFamily="34" charset="0"/>
            </a:endParaRPr>
          </a:p>
        </p:txBody>
      </p:sp>
      <p:sp>
        <p:nvSpPr>
          <p:cNvPr id="616" name="Google Shape;616;p48"/>
          <p:cNvSpPr txBox="1"/>
          <p:nvPr/>
        </p:nvSpPr>
        <p:spPr>
          <a:xfrm>
            <a:off x="1117600" y="3880400"/>
            <a:ext cx="3246400" cy="379636"/>
          </a:xfrm>
          <a:prstGeom prst="rect">
            <a:avLst/>
          </a:prstGeom>
          <a:solidFill>
            <a:srgbClr val="80276C"/>
          </a:solidFill>
          <a:ln>
            <a:noFill/>
          </a:ln>
        </p:spPr>
        <p:txBody>
          <a:bodyPr spcFirstLastPara="1" wrap="square" lIns="60950" tIns="60950" rIns="60950" bIns="60950" anchor="t" anchorCtr="0">
            <a:spAutoFit/>
          </a:bodyPr>
          <a:lstStyle/>
          <a:p>
            <a:pPr defTabSz="609630">
              <a:buClr>
                <a:srgbClr val="000000"/>
              </a:buClr>
            </a:pPr>
            <a:r>
              <a:rPr lang="en" sz="1667" b="1" kern="0">
                <a:solidFill>
                  <a:srgbClr val="FFFFFF"/>
                </a:solidFill>
                <a:latin typeface="Arial"/>
                <a:cs typeface="Arial"/>
                <a:sym typeface="Arial"/>
              </a:rPr>
              <a:t>VC - Lincoln Woods: 185 units</a:t>
            </a:r>
            <a:endParaRPr sz="1333" kern="0">
              <a:solidFill>
                <a:srgbClr val="FFFFFF"/>
              </a:solidFill>
              <a:latin typeface="Arial"/>
              <a:cs typeface="Arial"/>
              <a:sym typeface="Arial"/>
            </a:endParaRPr>
          </a:p>
        </p:txBody>
      </p:sp>
      <p:cxnSp>
        <p:nvCxnSpPr>
          <p:cNvPr id="617" name="Google Shape;617;p48"/>
          <p:cNvCxnSpPr>
            <a:cxnSpLocks/>
            <a:stCxn id="616" idx="3"/>
          </p:cNvCxnSpPr>
          <p:nvPr/>
        </p:nvCxnSpPr>
        <p:spPr>
          <a:xfrm>
            <a:off x="4364000" y="4070218"/>
            <a:ext cx="3393600" cy="381964"/>
          </a:xfrm>
          <a:prstGeom prst="straightConnector1">
            <a:avLst/>
          </a:prstGeom>
          <a:noFill/>
          <a:ln w="28575" cap="flat" cmpd="sng">
            <a:solidFill>
              <a:srgbClr val="80276C"/>
            </a:solidFill>
            <a:prstDash val="solid"/>
            <a:round/>
            <a:headEnd type="none" w="med" len="med"/>
            <a:tailEnd type="oval" w="med" len="med"/>
          </a:ln>
        </p:spPr>
      </p:cxnSp>
      <p:sp>
        <p:nvSpPr>
          <p:cNvPr id="618" name="Google Shape;618;p48"/>
          <p:cNvSpPr txBox="1"/>
          <p:nvPr/>
        </p:nvSpPr>
        <p:spPr>
          <a:xfrm>
            <a:off x="1117600" y="4319117"/>
            <a:ext cx="2764200" cy="379636"/>
          </a:xfrm>
          <a:prstGeom prst="rect">
            <a:avLst/>
          </a:prstGeom>
          <a:solidFill>
            <a:srgbClr val="80276C">
              <a:alpha val="75000"/>
            </a:srgbClr>
          </a:solidFill>
          <a:ln>
            <a:noFill/>
          </a:ln>
        </p:spPr>
        <p:txBody>
          <a:bodyPr spcFirstLastPara="1" wrap="square" lIns="60950" tIns="60950" rIns="60950" bIns="60950" anchor="t" anchorCtr="0">
            <a:spAutoFit/>
          </a:bodyPr>
          <a:lstStyle/>
          <a:p>
            <a:pPr defTabSz="609630">
              <a:buClr>
                <a:srgbClr val="000000"/>
              </a:buClr>
            </a:pPr>
            <a:r>
              <a:rPr lang="en" sz="1667" b="1" kern="0">
                <a:solidFill>
                  <a:srgbClr val="FFFFFF"/>
                </a:solidFill>
                <a:latin typeface="Arial"/>
                <a:cs typeface="Arial"/>
                <a:sym typeface="Arial"/>
              </a:rPr>
              <a:t>VC - B-2: 82 units</a:t>
            </a:r>
            <a:endParaRPr sz="1333" kern="0">
              <a:solidFill>
                <a:srgbClr val="FFFFFF"/>
              </a:solidFill>
              <a:latin typeface="Arial"/>
              <a:cs typeface="Arial"/>
              <a:sym typeface="Arial"/>
            </a:endParaRPr>
          </a:p>
        </p:txBody>
      </p:sp>
      <p:cxnSp>
        <p:nvCxnSpPr>
          <p:cNvPr id="619" name="Google Shape;619;p48"/>
          <p:cNvCxnSpPr>
            <a:cxnSpLocks/>
            <a:stCxn id="618" idx="3"/>
          </p:cNvCxnSpPr>
          <p:nvPr/>
        </p:nvCxnSpPr>
        <p:spPr>
          <a:xfrm>
            <a:off x="3881800" y="4508935"/>
            <a:ext cx="3875800" cy="239639"/>
          </a:xfrm>
          <a:prstGeom prst="straightConnector1">
            <a:avLst/>
          </a:prstGeom>
          <a:noFill/>
          <a:ln w="28575" cap="flat" cmpd="sng">
            <a:solidFill>
              <a:srgbClr val="80276C"/>
            </a:solidFill>
            <a:prstDash val="solid"/>
            <a:round/>
            <a:headEnd type="none" w="med" len="med"/>
            <a:tailEnd type="oval" w="med" len="med"/>
          </a:ln>
        </p:spPr>
      </p:cxnSp>
      <p:sp>
        <p:nvSpPr>
          <p:cNvPr id="620" name="Google Shape;620;p48"/>
          <p:cNvSpPr txBox="1"/>
          <p:nvPr/>
        </p:nvSpPr>
        <p:spPr>
          <a:xfrm>
            <a:off x="1117600" y="2385400"/>
            <a:ext cx="3509200" cy="379636"/>
          </a:xfrm>
          <a:prstGeom prst="rect">
            <a:avLst/>
          </a:prstGeom>
          <a:solidFill>
            <a:srgbClr val="4986E8"/>
          </a:solidFill>
          <a:ln>
            <a:noFill/>
          </a:ln>
        </p:spPr>
        <p:txBody>
          <a:bodyPr spcFirstLastPara="1" wrap="square" lIns="60950" tIns="60950" rIns="60950" bIns="60950" anchor="t" anchorCtr="0">
            <a:spAutoFit/>
          </a:bodyPr>
          <a:lstStyle/>
          <a:p>
            <a:pPr defTabSz="609630">
              <a:buClr>
                <a:srgbClr val="000000"/>
              </a:buClr>
            </a:pPr>
            <a:r>
              <a:rPr lang="en" sz="1667" b="1" kern="0">
                <a:solidFill>
                  <a:srgbClr val="FFFFFF"/>
                </a:solidFill>
                <a:latin typeface="Arial"/>
                <a:cs typeface="Arial"/>
                <a:sym typeface="Arial"/>
              </a:rPr>
              <a:t>BRF/Lincoln North/MM: 559 units</a:t>
            </a:r>
            <a:endParaRPr sz="1333" kern="0">
              <a:solidFill>
                <a:srgbClr val="FFFFFF"/>
              </a:solidFill>
              <a:latin typeface="Arial"/>
              <a:cs typeface="Arial"/>
              <a:sym typeface="Arial"/>
            </a:endParaRPr>
          </a:p>
        </p:txBody>
      </p:sp>
      <p:cxnSp>
        <p:nvCxnSpPr>
          <p:cNvPr id="621" name="Google Shape;621;p48"/>
          <p:cNvCxnSpPr>
            <a:stCxn id="620" idx="3"/>
          </p:cNvCxnSpPr>
          <p:nvPr/>
        </p:nvCxnSpPr>
        <p:spPr>
          <a:xfrm flipV="1">
            <a:off x="4626800" y="819400"/>
            <a:ext cx="5641000" cy="1755818"/>
          </a:xfrm>
          <a:prstGeom prst="straightConnector1">
            <a:avLst/>
          </a:prstGeom>
          <a:noFill/>
          <a:ln w="28575" cap="flat" cmpd="sng">
            <a:solidFill>
              <a:srgbClr val="4986E8"/>
            </a:solidFill>
            <a:prstDash val="solid"/>
            <a:round/>
            <a:headEnd type="none" w="med" len="med"/>
            <a:tailEnd type="oval" w="med" len="med"/>
          </a:ln>
        </p:spPr>
      </p:cxnSp>
      <p:sp>
        <p:nvSpPr>
          <p:cNvPr id="622" name="Google Shape;622;p48"/>
          <p:cNvSpPr txBox="1"/>
          <p:nvPr/>
        </p:nvSpPr>
        <p:spPr>
          <a:xfrm>
            <a:off x="1117600" y="4821500"/>
            <a:ext cx="3314600" cy="379636"/>
          </a:xfrm>
          <a:prstGeom prst="rect">
            <a:avLst/>
          </a:prstGeom>
          <a:solidFill>
            <a:srgbClr val="B96BA8"/>
          </a:solidFill>
          <a:ln>
            <a:noFill/>
          </a:ln>
        </p:spPr>
        <p:txBody>
          <a:bodyPr spcFirstLastPara="1" wrap="square" lIns="60950" tIns="60950" rIns="60950" bIns="60950" anchor="t" anchorCtr="0">
            <a:spAutoFit/>
          </a:bodyPr>
          <a:lstStyle/>
          <a:p>
            <a:pPr defTabSz="609630">
              <a:buClr>
                <a:srgbClr val="000000"/>
              </a:buClr>
            </a:pPr>
            <a:r>
              <a:rPr lang="en" sz="1667" b="1" kern="0" dirty="0">
                <a:solidFill>
                  <a:srgbClr val="FFFFFF"/>
                </a:solidFill>
                <a:latin typeface="Arial"/>
                <a:cs typeface="Arial"/>
                <a:sym typeface="Arial"/>
              </a:rPr>
              <a:t>VC - Codman Corner: 69 units</a:t>
            </a:r>
            <a:endParaRPr sz="1333" kern="0" dirty="0">
              <a:solidFill>
                <a:srgbClr val="FFFFFF"/>
              </a:solidFill>
              <a:latin typeface="Arial"/>
              <a:cs typeface="Arial"/>
              <a:sym typeface="Arial"/>
            </a:endParaRPr>
          </a:p>
        </p:txBody>
      </p:sp>
      <p:cxnSp>
        <p:nvCxnSpPr>
          <p:cNvPr id="623" name="Google Shape;623;p48"/>
          <p:cNvCxnSpPr>
            <a:cxnSpLocks/>
            <a:stCxn id="622" idx="3"/>
          </p:cNvCxnSpPr>
          <p:nvPr/>
        </p:nvCxnSpPr>
        <p:spPr>
          <a:xfrm>
            <a:off x="4432200" y="5011318"/>
            <a:ext cx="3325400" cy="0"/>
          </a:xfrm>
          <a:prstGeom prst="straightConnector1">
            <a:avLst/>
          </a:prstGeom>
          <a:noFill/>
          <a:ln w="28575" cap="flat" cmpd="sng">
            <a:solidFill>
              <a:srgbClr val="B96BA8"/>
            </a:solidFill>
            <a:prstDash val="solid"/>
            <a:round/>
            <a:headEnd type="none" w="med" len="med"/>
            <a:tailEnd type="oval" w="med" len="med"/>
          </a:ln>
        </p:spPr>
      </p:cxnSp>
      <p:sp>
        <p:nvSpPr>
          <p:cNvPr id="624" name="Google Shape;624;p48"/>
          <p:cNvSpPr txBox="1"/>
          <p:nvPr/>
        </p:nvSpPr>
        <p:spPr>
          <a:xfrm>
            <a:off x="1117600" y="3064250"/>
            <a:ext cx="3794200" cy="379636"/>
          </a:xfrm>
          <a:prstGeom prst="rect">
            <a:avLst/>
          </a:prstGeom>
          <a:solidFill>
            <a:srgbClr val="FFC72C"/>
          </a:solidFill>
          <a:ln>
            <a:noFill/>
          </a:ln>
        </p:spPr>
        <p:txBody>
          <a:bodyPr spcFirstLastPara="1" wrap="square" lIns="60950" tIns="60950" rIns="60950" bIns="60950" anchor="t" anchorCtr="0">
            <a:spAutoFit/>
          </a:bodyPr>
          <a:lstStyle/>
          <a:p>
            <a:pPr defTabSz="609630">
              <a:buClr>
                <a:srgbClr val="000000"/>
              </a:buClr>
            </a:pPr>
            <a:r>
              <a:rPr lang="en" sz="1667" b="1" kern="0">
                <a:solidFill>
                  <a:srgbClr val="000000"/>
                </a:solidFill>
                <a:latin typeface="Arial"/>
                <a:cs typeface="Arial"/>
                <a:sym typeface="Arial"/>
              </a:rPr>
              <a:t>Commons/Oriole Landing: 551 units</a:t>
            </a:r>
            <a:endParaRPr sz="1333" kern="0">
              <a:solidFill>
                <a:srgbClr val="000000"/>
              </a:solidFill>
              <a:latin typeface="Arial"/>
              <a:cs typeface="Arial"/>
              <a:sym typeface="Arial"/>
            </a:endParaRPr>
          </a:p>
        </p:txBody>
      </p:sp>
      <p:cxnSp>
        <p:nvCxnSpPr>
          <p:cNvPr id="625" name="Google Shape;625;p48"/>
          <p:cNvCxnSpPr>
            <a:stCxn id="624" idx="3"/>
          </p:cNvCxnSpPr>
          <p:nvPr/>
        </p:nvCxnSpPr>
        <p:spPr>
          <a:xfrm flipV="1">
            <a:off x="4911800" y="1683250"/>
            <a:ext cx="3460400" cy="1570818"/>
          </a:xfrm>
          <a:prstGeom prst="straightConnector1">
            <a:avLst/>
          </a:prstGeom>
          <a:noFill/>
          <a:ln w="28575" cap="flat" cmpd="sng">
            <a:solidFill>
              <a:srgbClr val="FFC72C"/>
            </a:solidFill>
            <a:prstDash val="solid"/>
            <a:round/>
            <a:headEnd type="none" w="med" len="med"/>
            <a:tailEnd type="oval"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2"/>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29</a:t>
            </a:fld>
            <a:endParaRPr kern="0">
              <a:solidFill>
                <a:srgbClr val="999999"/>
              </a:solidFill>
              <a:latin typeface="Arial"/>
              <a:cs typeface="Arial"/>
              <a:sym typeface="Arial"/>
            </a:endParaRPr>
          </a:p>
        </p:txBody>
      </p:sp>
      <p:sp>
        <p:nvSpPr>
          <p:cNvPr id="539" name="Google Shape;539;p42"/>
          <p:cNvSpPr txBox="1">
            <a:spLocks noGrp="1"/>
          </p:cNvSpPr>
          <p:nvPr>
            <p:ph type="title"/>
          </p:nvPr>
        </p:nvSpPr>
        <p:spPr>
          <a:xfrm>
            <a:off x="202998" y="297385"/>
            <a:ext cx="11785600" cy="769331"/>
          </a:xfrm>
          <a:prstGeom prst="rect">
            <a:avLst/>
          </a:prstGeom>
        </p:spPr>
        <p:txBody>
          <a:bodyPr spcFirstLastPara="1" wrap="square" lIns="0" tIns="0" rIns="0" bIns="0" anchor="t" anchorCtr="0">
            <a:noAutofit/>
          </a:bodyPr>
          <a:lstStyle/>
          <a:p>
            <a:r>
              <a:rPr lang="en" sz="4400" b="1" dirty="0" err="1">
                <a:latin typeface="Arial Nova Cond" panose="020B0506020202020204" pitchFamily="34" charset="0"/>
              </a:rPr>
              <a:t>Townwide</a:t>
            </a:r>
            <a:r>
              <a:rPr lang="en" sz="4400" b="1" dirty="0">
                <a:latin typeface="Arial Nova Cond" panose="020B0506020202020204" pitchFamily="34" charset="0"/>
              </a:rPr>
              <a:t> Summary</a:t>
            </a:r>
            <a:endParaRPr sz="4400" b="1" dirty="0">
              <a:latin typeface="Arial Nova Cond" panose="020B0506020202020204" pitchFamily="34" charset="0"/>
            </a:endParaRPr>
          </a:p>
        </p:txBody>
      </p:sp>
      <p:graphicFrame>
        <p:nvGraphicFramePr>
          <p:cNvPr id="540" name="Google Shape;540;p42"/>
          <p:cNvGraphicFramePr/>
          <p:nvPr>
            <p:extLst>
              <p:ext uri="{D42A27DB-BD31-4B8C-83A1-F6EECF244321}">
                <p14:modId xmlns:p14="http://schemas.microsoft.com/office/powerpoint/2010/main" val="1894546885"/>
              </p:ext>
            </p:extLst>
          </p:nvPr>
        </p:nvGraphicFramePr>
        <p:xfrm>
          <a:off x="203000" y="1531283"/>
          <a:ext cx="11785798" cy="4860708"/>
        </p:xfrm>
        <a:graphic>
          <a:graphicData uri="http://schemas.openxmlformats.org/drawingml/2006/table">
            <a:tbl>
              <a:tblPr>
                <a:noFill/>
              </a:tblPr>
              <a:tblGrid>
                <a:gridCol w="1652883">
                  <a:extLst>
                    <a:ext uri="{9D8B030D-6E8A-4147-A177-3AD203B41FA5}">
                      <a16:colId xmlns:a16="http://schemas.microsoft.com/office/drawing/2014/main" val="20000"/>
                    </a:ext>
                  </a:extLst>
                </a:gridCol>
                <a:gridCol w="966183">
                  <a:extLst>
                    <a:ext uri="{9D8B030D-6E8A-4147-A177-3AD203B41FA5}">
                      <a16:colId xmlns:a16="http://schemas.microsoft.com/office/drawing/2014/main" val="20001"/>
                    </a:ext>
                  </a:extLst>
                </a:gridCol>
                <a:gridCol w="1309533">
                  <a:extLst>
                    <a:ext uri="{9D8B030D-6E8A-4147-A177-3AD203B41FA5}">
                      <a16:colId xmlns:a16="http://schemas.microsoft.com/office/drawing/2014/main" val="20002"/>
                    </a:ext>
                  </a:extLst>
                </a:gridCol>
                <a:gridCol w="1309533">
                  <a:extLst>
                    <a:ext uri="{9D8B030D-6E8A-4147-A177-3AD203B41FA5}">
                      <a16:colId xmlns:a16="http://schemas.microsoft.com/office/drawing/2014/main" val="20003"/>
                    </a:ext>
                  </a:extLst>
                </a:gridCol>
                <a:gridCol w="1009883">
                  <a:extLst>
                    <a:ext uri="{9D8B030D-6E8A-4147-A177-3AD203B41FA5}">
                      <a16:colId xmlns:a16="http://schemas.microsoft.com/office/drawing/2014/main" val="20004"/>
                    </a:ext>
                  </a:extLst>
                </a:gridCol>
                <a:gridCol w="1318900">
                  <a:extLst>
                    <a:ext uri="{9D8B030D-6E8A-4147-A177-3AD203B41FA5}">
                      <a16:colId xmlns:a16="http://schemas.microsoft.com/office/drawing/2014/main" val="20005"/>
                    </a:ext>
                  </a:extLst>
                </a:gridCol>
                <a:gridCol w="1159700">
                  <a:extLst>
                    <a:ext uri="{9D8B030D-6E8A-4147-A177-3AD203B41FA5}">
                      <a16:colId xmlns:a16="http://schemas.microsoft.com/office/drawing/2014/main" val="20006"/>
                    </a:ext>
                  </a:extLst>
                </a:gridCol>
                <a:gridCol w="1234633">
                  <a:extLst>
                    <a:ext uri="{9D8B030D-6E8A-4147-A177-3AD203B41FA5}">
                      <a16:colId xmlns:a16="http://schemas.microsoft.com/office/drawing/2014/main" val="20007"/>
                    </a:ext>
                  </a:extLst>
                </a:gridCol>
                <a:gridCol w="1824550">
                  <a:extLst>
                    <a:ext uri="{9D8B030D-6E8A-4147-A177-3AD203B41FA5}">
                      <a16:colId xmlns:a16="http://schemas.microsoft.com/office/drawing/2014/main" val="20008"/>
                    </a:ext>
                  </a:extLst>
                </a:gridCol>
              </a:tblGrid>
              <a:tr h="704283">
                <a:tc>
                  <a:txBody>
                    <a:bodyPr/>
                    <a:lstStyle/>
                    <a:p>
                      <a:pPr marL="0" lvl="0" indent="0" algn="ctr" rtl="0">
                        <a:spcBef>
                          <a:spcPts val="0"/>
                        </a:spcBef>
                        <a:spcAft>
                          <a:spcPts val="0"/>
                        </a:spcAft>
                        <a:buNone/>
                      </a:pPr>
                      <a:r>
                        <a:rPr lang="en" sz="1100" b="1" dirty="0"/>
                        <a:t>Draft District Name</a:t>
                      </a:r>
                      <a:endParaRPr sz="1100" b="1"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dirty="0"/>
                        <a:t>Max. Height</a:t>
                      </a:r>
                      <a:endParaRPr sz="1100" b="1"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t>Setbacks</a:t>
                      </a:r>
                      <a:endParaRPr sz="1100" b="1"/>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t>Min. Parking Spaces per Unit</a:t>
                      </a:r>
                      <a:endParaRPr sz="1100" b="1"/>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t>Max. Units per Acre</a:t>
                      </a:r>
                      <a:endParaRPr sz="1100" b="1"/>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t>Modeled Multifamily Unit Capacity</a:t>
                      </a:r>
                      <a:endParaRPr sz="1100" b="1"/>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t>District Acreage</a:t>
                      </a:r>
                      <a:endParaRPr sz="1100" b="1"/>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t>Subdistrict Density Denominator*</a:t>
                      </a:r>
                      <a:endParaRPr sz="1100" b="1"/>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t>Modeled Gross Subdistrict Density**</a:t>
                      </a:r>
                      <a:endParaRPr sz="1100" b="1"/>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737817">
                <a:tc>
                  <a:txBody>
                    <a:bodyPr/>
                    <a:lstStyle/>
                    <a:p>
                      <a:pPr marL="0" lvl="0" indent="0" algn="ctr" rtl="0">
                        <a:spcBef>
                          <a:spcPts val="0"/>
                        </a:spcBef>
                        <a:spcAft>
                          <a:spcPts val="0"/>
                        </a:spcAft>
                        <a:buNone/>
                      </a:pPr>
                      <a:r>
                        <a:rPr lang="en" sz="1100" b="1">
                          <a:solidFill>
                            <a:schemeClr val="lt1"/>
                          </a:solidFill>
                        </a:rPr>
                        <a:t>VC – Lincoln Woods</a:t>
                      </a:r>
                      <a:endParaRPr sz="1100" b="1">
                        <a:solidFill>
                          <a:schemeClr val="lt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80276C"/>
                    </a:solidFill>
                  </a:tcPr>
                </a:tc>
                <a:tc>
                  <a:txBody>
                    <a:bodyPr/>
                    <a:lstStyle/>
                    <a:p>
                      <a:pPr marL="0" lvl="0" indent="0" algn="ctr" rtl="0">
                        <a:spcBef>
                          <a:spcPts val="0"/>
                        </a:spcBef>
                        <a:spcAft>
                          <a:spcPts val="0"/>
                        </a:spcAft>
                        <a:buNone/>
                      </a:pPr>
                      <a:r>
                        <a:rPr lang="en-US" sz="1000" dirty="0"/>
                        <a:t>Max Height 36’ = 3.5 stories</a:t>
                      </a: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Front: 25’</a:t>
                      </a:r>
                      <a:endParaRPr sz="1200"/>
                    </a:p>
                    <a:p>
                      <a:pPr marL="0" lvl="0" indent="0" algn="l" rtl="0">
                        <a:spcBef>
                          <a:spcPts val="0"/>
                        </a:spcBef>
                        <a:spcAft>
                          <a:spcPts val="0"/>
                        </a:spcAft>
                        <a:buNone/>
                      </a:pPr>
                      <a:r>
                        <a:rPr lang="en" sz="1200"/>
                        <a:t>Sides: 25’</a:t>
                      </a:r>
                      <a:br>
                        <a:rPr lang="en" sz="1200"/>
                      </a:br>
                      <a:r>
                        <a:rPr lang="en" sz="1200"/>
                        <a:t>Rear: 25’</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185</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20.1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7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26.5 Units/Acre =</a:t>
                      </a:r>
                      <a:endParaRPr sz="1200">
                        <a:solidFill>
                          <a:schemeClr val="dk1"/>
                        </a:solidFill>
                      </a:endParaRPr>
                    </a:p>
                    <a:p>
                      <a:pPr marL="0" lvl="0" indent="0" algn="l" rtl="0">
                        <a:spcBef>
                          <a:spcPts val="0"/>
                        </a:spcBef>
                        <a:spcAft>
                          <a:spcPts val="0"/>
                        </a:spcAft>
                        <a:buNone/>
                      </a:pPr>
                      <a:r>
                        <a:rPr lang="en" sz="1200" i="1">
                          <a:solidFill>
                            <a:schemeClr val="dk1"/>
                          </a:solidFill>
                        </a:rPr>
                        <a:t>185 units / 7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737817">
                <a:tc>
                  <a:txBody>
                    <a:bodyPr/>
                    <a:lstStyle/>
                    <a:p>
                      <a:pPr marL="0" lvl="0" indent="0" algn="ctr" rtl="0">
                        <a:spcBef>
                          <a:spcPts val="0"/>
                        </a:spcBef>
                        <a:spcAft>
                          <a:spcPts val="0"/>
                        </a:spcAft>
                        <a:buNone/>
                      </a:pPr>
                      <a:r>
                        <a:rPr lang="en" sz="1100" b="1">
                          <a:solidFill>
                            <a:schemeClr val="lt1"/>
                          </a:solidFill>
                        </a:rPr>
                        <a:t>VC – B-2</a:t>
                      </a:r>
                      <a:endParaRPr sz="1100" b="1">
                        <a:solidFill>
                          <a:schemeClr val="lt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80276C">
                        <a:alpha val="75000"/>
                      </a:srgbClr>
                    </a:solidFill>
                  </a:tcPr>
                </a:tc>
                <a:tc>
                  <a:txBody>
                    <a:bodyPr/>
                    <a:lstStyle/>
                    <a:p>
                      <a:pPr marL="0" lvl="0" indent="0" algn="ctr" rtl="0">
                        <a:spcBef>
                          <a:spcPts val="0"/>
                        </a:spcBef>
                        <a:spcAft>
                          <a:spcPts val="0"/>
                        </a:spcAft>
                        <a:buNone/>
                      </a:pPr>
                      <a:r>
                        <a:rPr lang="en-US" sz="1000" dirty="0">
                          <a:solidFill>
                            <a:schemeClr val="dk1"/>
                          </a:solidFill>
                        </a:rPr>
                        <a:t>Max Height 36’ = 3.5 stories</a:t>
                      </a: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Front: 15’</a:t>
                      </a:r>
                      <a:endParaRPr sz="1200">
                        <a:solidFill>
                          <a:schemeClr val="dk1"/>
                        </a:solidFill>
                      </a:endParaRPr>
                    </a:p>
                    <a:p>
                      <a:pPr marL="0" lvl="0" indent="0" algn="l" rtl="0">
                        <a:spcBef>
                          <a:spcPts val="0"/>
                        </a:spcBef>
                        <a:spcAft>
                          <a:spcPts val="0"/>
                        </a:spcAft>
                        <a:buNone/>
                      </a:pPr>
                      <a:r>
                        <a:rPr lang="en" sz="1200">
                          <a:solidFill>
                            <a:schemeClr val="dk1"/>
                          </a:solidFill>
                        </a:rPr>
                        <a:t>Sides: 15’</a:t>
                      </a:r>
                      <a:br>
                        <a:rPr lang="en" sz="1200">
                          <a:solidFill>
                            <a:schemeClr val="dk1"/>
                          </a:solidFill>
                        </a:rPr>
                      </a:br>
                      <a:r>
                        <a:rPr lang="en" sz="1200">
                          <a:solidFill>
                            <a:schemeClr val="dk1"/>
                          </a:solidFill>
                        </a:rPr>
                        <a:t>Rear: 25’</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15</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82</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5.7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5.7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14.4 Units/Acre =</a:t>
                      </a:r>
                      <a:endParaRPr sz="1200"/>
                    </a:p>
                    <a:p>
                      <a:pPr marL="0" lvl="0" indent="0" algn="l" rtl="0">
                        <a:spcBef>
                          <a:spcPts val="0"/>
                        </a:spcBef>
                        <a:spcAft>
                          <a:spcPts val="0"/>
                        </a:spcAft>
                        <a:buNone/>
                      </a:pPr>
                      <a:r>
                        <a:rPr lang="en" sz="1200"/>
                        <a:t>82 units / 5.7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737817">
                <a:tc>
                  <a:txBody>
                    <a:bodyPr/>
                    <a:lstStyle/>
                    <a:p>
                      <a:pPr marL="0" lvl="0" indent="0" algn="ctr" rtl="0">
                        <a:spcBef>
                          <a:spcPts val="0"/>
                        </a:spcBef>
                        <a:spcAft>
                          <a:spcPts val="0"/>
                        </a:spcAft>
                        <a:buNone/>
                      </a:pPr>
                      <a:r>
                        <a:rPr lang="en" sz="1100" b="1" dirty="0">
                          <a:solidFill>
                            <a:schemeClr val="lt1"/>
                          </a:solidFill>
                        </a:rPr>
                        <a:t>VC – Codman Corner</a:t>
                      </a:r>
                      <a:endParaRPr sz="1100" b="1" dirty="0">
                        <a:solidFill>
                          <a:schemeClr val="lt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B96BA8"/>
                    </a:solidFill>
                  </a:tcPr>
                </a:tc>
                <a:tc>
                  <a:txBody>
                    <a:bodyPr/>
                    <a:lstStyle/>
                    <a:p>
                      <a:pPr marL="0" lvl="0" indent="0" algn="ctr" rtl="0">
                        <a:spcBef>
                          <a:spcPts val="0"/>
                        </a:spcBef>
                        <a:spcAft>
                          <a:spcPts val="0"/>
                        </a:spcAft>
                        <a:buNone/>
                      </a:pPr>
                      <a:r>
                        <a:rPr lang="en-US" sz="1000" dirty="0">
                          <a:solidFill>
                            <a:schemeClr val="dk1"/>
                          </a:solidFill>
                        </a:rPr>
                        <a:t>Max Height 36’ = 3.5 stories</a:t>
                      </a: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Front: 50’</a:t>
                      </a:r>
                      <a:endParaRPr sz="1200">
                        <a:solidFill>
                          <a:schemeClr val="dk1"/>
                        </a:solidFill>
                      </a:endParaRPr>
                    </a:p>
                    <a:p>
                      <a:pPr marL="0" lvl="0" indent="0" algn="l" rtl="0">
                        <a:spcBef>
                          <a:spcPts val="0"/>
                        </a:spcBef>
                        <a:spcAft>
                          <a:spcPts val="0"/>
                        </a:spcAft>
                        <a:buNone/>
                      </a:pPr>
                      <a:r>
                        <a:rPr lang="en" sz="1200">
                          <a:solidFill>
                            <a:schemeClr val="dk1"/>
                          </a:solidFill>
                        </a:rPr>
                        <a:t>Sides: 30’</a:t>
                      </a:r>
                      <a:endParaRPr sz="1200">
                        <a:solidFill>
                          <a:schemeClr val="dk1"/>
                        </a:solidFill>
                      </a:endParaRPr>
                    </a:p>
                    <a:p>
                      <a:pPr marL="0" lvl="0" indent="0" algn="l" rtl="0">
                        <a:spcBef>
                          <a:spcPts val="0"/>
                        </a:spcBef>
                        <a:spcAft>
                          <a:spcPts val="0"/>
                        </a:spcAft>
                        <a:buNone/>
                      </a:pPr>
                      <a:r>
                        <a:rPr lang="en" sz="1200">
                          <a:solidFill>
                            <a:schemeClr val="dk1"/>
                          </a:solidFill>
                        </a:rPr>
                        <a:t>Rear: 30’</a:t>
                      </a:r>
                      <a:endParaRPr sz="1200">
                        <a:solidFill>
                          <a:schemeClr val="dk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15</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dirty="0"/>
                        <a:t>69</a:t>
                      </a:r>
                      <a:endParaRPr sz="1200"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dirty="0"/>
                        <a:t>4.6 acres</a:t>
                      </a:r>
                      <a:endParaRPr sz="1200"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dirty="0"/>
                        <a:t>4.6 acres</a:t>
                      </a:r>
                      <a:endParaRPr sz="1200"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dirty="0"/>
                        <a:t>15.1 Units/Acre = </a:t>
                      </a:r>
                      <a:endParaRPr sz="1200" dirty="0"/>
                    </a:p>
                    <a:p>
                      <a:pPr marL="0" lvl="0" indent="0" algn="l" rtl="0">
                        <a:spcBef>
                          <a:spcPts val="0"/>
                        </a:spcBef>
                        <a:spcAft>
                          <a:spcPts val="0"/>
                        </a:spcAft>
                        <a:buNone/>
                      </a:pPr>
                      <a:r>
                        <a:rPr lang="en" sz="1200" dirty="0"/>
                        <a:t>69 units / 4.6 acres</a:t>
                      </a:r>
                      <a:endParaRPr sz="1200"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737817">
                <a:tc>
                  <a:txBody>
                    <a:bodyPr/>
                    <a:lstStyle/>
                    <a:p>
                      <a:pPr marL="0" lvl="0" indent="0" algn="ctr" rtl="0">
                        <a:spcBef>
                          <a:spcPts val="0"/>
                        </a:spcBef>
                        <a:spcAft>
                          <a:spcPts val="0"/>
                        </a:spcAft>
                        <a:buNone/>
                      </a:pPr>
                      <a:r>
                        <a:rPr lang="en" sz="1100" b="1">
                          <a:solidFill>
                            <a:schemeClr val="lt1"/>
                          </a:solidFill>
                        </a:rPr>
                        <a:t>BRF/Lincoln North/MM</a:t>
                      </a:r>
                      <a:endParaRPr sz="1100" b="1">
                        <a:solidFill>
                          <a:schemeClr val="lt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4986E8"/>
                    </a:solidFill>
                  </a:tcPr>
                </a:tc>
                <a:tc>
                  <a:txBody>
                    <a:bodyPr/>
                    <a:lstStyle/>
                    <a:p>
                      <a:pPr marL="0" lvl="0" indent="0" algn="ctr" rtl="0">
                        <a:spcBef>
                          <a:spcPts val="0"/>
                        </a:spcBef>
                        <a:spcAft>
                          <a:spcPts val="0"/>
                        </a:spcAft>
                        <a:buNone/>
                      </a:pPr>
                      <a:r>
                        <a:rPr lang="en-US" sz="1000" dirty="0"/>
                        <a:t>Max Height 36’ = 3.5 stories</a:t>
                      </a: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Front: 25’</a:t>
                      </a:r>
                      <a:endParaRPr sz="1200"/>
                    </a:p>
                    <a:p>
                      <a:pPr marL="0" lvl="0" indent="0" algn="l" rtl="0">
                        <a:spcBef>
                          <a:spcPts val="0"/>
                        </a:spcBef>
                        <a:spcAft>
                          <a:spcPts val="0"/>
                        </a:spcAft>
                        <a:buNone/>
                      </a:pPr>
                      <a:r>
                        <a:rPr lang="en" sz="1200"/>
                        <a:t>Sides: 25’</a:t>
                      </a:r>
                      <a:br>
                        <a:rPr lang="en" sz="1200"/>
                      </a:br>
                      <a:r>
                        <a:rPr lang="en" sz="1200"/>
                        <a:t>Rear: 30’</a:t>
                      </a:r>
                      <a:endParaRPr sz="1200">
                        <a:solidFill>
                          <a:schemeClr val="dk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15</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559</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39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34.2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16.4 Units/Acre =</a:t>
                      </a:r>
                      <a:endParaRPr sz="1200">
                        <a:solidFill>
                          <a:schemeClr val="dk1"/>
                        </a:solidFill>
                      </a:endParaRPr>
                    </a:p>
                    <a:p>
                      <a:pPr marL="0" lvl="0" indent="0" algn="l" rtl="0">
                        <a:spcBef>
                          <a:spcPts val="0"/>
                        </a:spcBef>
                        <a:spcAft>
                          <a:spcPts val="0"/>
                        </a:spcAft>
                        <a:buNone/>
                      </a:pPr>
                      <a:r>
                        <a:rPr lang="en" sz="1200" i="1">
                          <a:solidFill>
                            <a:schemeClr val="dk1"/>
                          </a:solidFill>
                        </a:rPr>
                        <a:t>559 units / 34.2 acres</a:t>
                      </a:r>
                      <a:endParaRPr sz="1200">
                        <a:solidFill>
                          <a:schemeClr val="dk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737817">
                <a:tc>
                  <a:txBody>
                    <a:bodyPr/>
                    <a:lstStyle/>
                    <a:p>
                      <a:pPr marL="0" lvl="0" indent="0" algn="ctr" rtl="0">
                        <a:spcBef>
                          <a:spcPts val="0"/>
                        </a:spcBef>
                        <a:spcAft>
                          <a:spcPts val="0"/>
                        </a:spcAft>
                        <a:buNone/>
                      </a:pPr>
                      <a:r>
                        <a:rPr lang="en" sz="1100" b="1">
                          <a:solidFill>
                            <a:schemeClr val="lt1"/>
                          </a:solidFill>
                        </a:rPr>
                        <a:t>Commons/</a:t>
                      </a:r>
                      <a:endParaRPr sz="1100" b="1">
                        <a:solidFill>
                          <a:schemeClr val="lt1"/>
                        </a:solidFill>
                      </a:endParaRPr>
                    </a:p>
                    <a:p>
                      <a:pPr marL="0" lvl="0" indent="0" algn="ctr" rtl="0">
                        <a:spcBef>
                          <a:spcPts val="0"/>
                        </a:spcBef>
                        <a:spcAft>
                          <a:spcPts val="0"/>
                        </a:spcAft>
                        <a:buNone/>
                      </a:pPr>
                      <a:r>
                        <a:rPr lang="en" sz="1100" b="1">
                          <a:solidFill>
                            <a:schemeClr val="lt1"/>
                          </a:solidFill>
                        </a:rPr>
                        <a:t>Oriole</a:t>
                      </a:r>
                      <a:endParaRPr sz="1100" b="1">
                        <a:solidFill>
                          <a:schemeClr val="lt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C72C"/>
                    </a:solidFill>
                  </a:tcPr>
                </a:tc>
                <a:tc>
                  <a:txBody>
                    <a:bodyPr/>
                    <a:lstStyle/>
                    <a:p>
                      <a:pPr marL="0" lvl="0" indent="0" algn="ctr" rtl="0">
                        <a:spcBef>
                          <a:spcPts val="0"/>
                        </a:spcBef>
                        <a:spcAft>
                          <a:spcPts val="0"/>
                        </a:spcAft>
                        <a:buNone/>
                      </a:pPr>
                      <a:r>
                        <a:rPr lang="en-US" sz="1000" dirty="0">
                          <a:solidFill>
                            <a:schemeClr val="dk1"/>
                          </a:solidFill>
                        </a:rPr>
                        <a:t>Max Height 36’ = 3.5 stories</a:t>
                      </a: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Front: 25’</a:t>
                      </a:r>
                      <a:endParaRPr sz="1200">
                        <a:solidFill>
                          <a:schemeClr val="dk1"/>
                        </a:solidFill>
                      </a:endParaRPr>
                    </a:p>
                    <a:p>
                      <a:pPr marL="0" lvl="0" indent="0" algn="l" rtl="0">
                        <a:spcBef>
                          <a:spcPts val="0"/>
                        </a:spcBef>
                        <a:spcAft>
                          <a:spcPts val="0"/>
                        </a:spcAft>
                        <a:buNone/>
                      </a:pPr>
                      <a:r>
                        <a:rPr lang="en" sz="1200">
                          <a:solidFill>
                            <a:schemeClr val="dk1"/>
                          </a:solidFill>
                        </a:rPr>
                        <a:t>Sides: 25’</a:t>
                      </a:r>
                      <a:endParaRPr sz="1200">
                        <a:solidFill>
                          <a:schemeClr val="dk1"/>
                        </a:solidFill>
                      </a:endParaRPr>
                    </a:p>
                    <a:p>
                      <a:pPr marL="0" lvl="0" indent="0" algn="l" rtl="0">
                        <a:spcBef>
                          <a:spcPts val="0"/>
                        </a:spcBef>
                        <a:spcAft>
                          <a:spcPts val="0"/>
                        </a:spcAft>
                        <a:buNone/>
                      </a:pPr>
                      <a:r>
                        <a:rPr lang="en" sz="1200">
                          <a:solidFill>
                            <a:schemeClr val="dk1"/>
                          </a:solidFill>
                        </a:rPr>
                        <a:t>Rear:25’</a:t>
                      </a:r>
                      <a:endParaRPr sz="1200">
                        <a:solidFill>
                          <a:schemeClr val="dk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15</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dirty="0"/>
                        <a:t>551</a:t>
                      </a:r>
                      <a:endParaRPr sz="1200"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37.1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37.1 acres</a:t>
                      </a:r>
                      <a:endParaRPr sz="12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t>14.9 Units/Acre =</a:t>
                      </a:r>
                      <a:endParaRPr sz="1200"/>
                    </a:p>
                    <a:p>
                      <a:pPr marL="0" lvl="0" indent="0" algn="l" rtl="0">
                        <a:spcBef>
                          <a:spcPts val="0"/>
                        </a:spcBef>
                        <a:spcAft>
                          <a:spcPts val="0"/>
                        </a:spcAft>
                        <a:buNone/>
                      </a:pPr>
                      <a:r>
                        <a:rPr lang="en" sz="1200" i="1"/>
                        <a:t>551 units / 37.1 acres</a:t>
                      </a:r>
                      <a:endParaRPr sz="1200" i="1">
                        <a:solidFill>
                          <a:schemeClr val="dk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467340">
                <a:tc>
                  <a:txBody>
                    <a:bodyPr/>
                    <a:lstStyle/>
                    <a:p>
                      <a:pPr marL="0" lvl="0" indent="0" algn="ctr" rtl="0">
                        <a:spcBef>
                          <a:spcPts val="0"/>
                        </a:spcBef>
                        <a:spcAft>
                          <a:spcPts val="0"/>
                        </a:spcAft>
                        <a:buNone/>
                      </a:pPr>
                      <a:r>
                        <a:rPr lang="en" sz="1100" b="1">
                          <a:solidFill>
                            <a:schemeClr val="dk1"/>
                          </a:solidFill>
                        </a:rPr>
                        <a:t>TOTAL</a:t>
                      </a:r>
                      <a:endParaRPr sz="1100" b="1">
                        <a:solidFill>
                          <a:schemeClr val="dk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a:t>
                      </a:r>
                      <a:endParaRPr sz="1100">
                        <a:solidFill>
                          <a:schemeClr val="dk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a:t>
                      </a:r>
                      <a:endParaRPr sz="1100">
                        <a:solidFill>
                          <a:schemeClr val="dk1"/>
                        </a:solidFill>
                      </a:endParaRPr>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a:t>-</a:t>
                      </a:r>
                      <a:endParaRPr sz="11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a:t>-</a:t>
                      </a:r>
                      <a:endParaRPr sz="110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b="1" dirty="0"/>
                        <a:t>1,446 units</a:t>
                      </a:r>
                      <a:endParaRPr sz="1100" b="1"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b="1" dirty="0"/>
                        <a:t>106.5 acres</a:t>
                      </a:r>
                      <a:endParaRPr sz="1100" b="1"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b="1" dirty="0"/>
                        <a:t>88.5 acres</a:t>
                      </a:r>
                      <a:endParaRPr sz="1100" b="1"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b="1" dirty="0"/>
                        <a:t>16.3 Units/Acre = </a:t>
                      </a:r>
                      <a:endParaRPr sz="1100" b="1" dirty="0"/>
                    </a:p>
                    <a:p>
                      <a:pPr marL="0" lvl="0" indent="0" algn="l" rtl="0">
                        <a:spcBef>
                          <a:spcPts val="0"/>
                        </a:spcBef>
                        <a:spcAft>
                          <a:spcPts val="0"/>
                        </a:spcAft>
                        <a:buNone/>
                      </a:pPr>
                      <a:r>
                        <a:rPr lang="en" sz="1100" i="1" dirty="0"/>
                        <a:t>1,446 units / 88.5 acres</a:t>
                      </a:r>
                      <a:endParaRPr sz="1100" i="1" dirty="0"/>
                    </a:p>
                  </a:txBody>
                  <a:tcPr marL="60950" marR="60950" marT="60950" marB="609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41" name="Google Shape;541;p42"/>
          <p:cNvSpPr txBox="1"/>
          <p:nvPr/>
        </p:nvSpPr>
        <p:spPr>
          <a:xfrm>
            <a:off x="203000" y="6391984"/>
            <a:ext cx="10871200" cy="287110"/>
          </a:xfrm>
          <a:prstGeom prst="rect">
            <a:avLst/>
          </a:prstGeom>
          <a:noFill/>
          <a:ln>
            <a:noFill/>
          </a:ln>
        </p:spPr>
        <p:txBody>
          <a:bodyPr spcFirstLastPara="1" wrap="square" lIns="60950" tIns="60950" rIns="60950" bIns="60950" anchor="t" anchorCtr="0">
            <a:spAutoFit/>
          </a:bodyPr>
          <a:lstStyle/>
          <a:p>
            <a:pPr defTabSz="609630">
              <a:buClr>
                <a:srgbClr val="000000"/>
              </a:buClr>
            </a:pPr>
            <a:r>
              <a:rPr lang="en" sz="533" b="1" i="1" kern="0">
                <a:solidFill>
                  <a:srgbClr val="000000"/>
                </a:solidFill>
                <a:latin typeface="Arial"/>
                <a:cs typeface="Arial"/>
                <a:sym typeface="Arial"/>
              </a:rPr>
              <a:t>*</a:t>
            </a:r>
            <a:r>
              <a:rPr lang="en" sz="533" i="1" kern="0">
                <a:solidFill>
                  <a:srgbClr val="000000"/>
                </a:solidFill>
                <a:latin typeface="Arial"/>
                <a:cs typeface="Arial"/>
                <a:sym typeface="Arial"/>
              </a:rPr>
              <a:t> “District Density Denominator” is the district size MINUS any areas containing: wetlands, water bodies, Title V setbacks, Surface Water Protection Zone A, and Wellhead Protection Zone 1.</a:t>
            </a:r>
            <a:endParaRPr sz="533" i="1" kern="0">
              <a:solidFill>
                <a:srgbClr val="000000"/>
              </a:solidFill>
              <a:latin typeface="Arial"/>
              <a:cs typeface="Arial"/>
              <a:sym typeface="Arial"/>
            </a:endParaRPr>
          </a:p>
          <a:p>
            <a:pPr defTabSz="609630">
              <a:buClr>
                <a:srgbClr val="000000"/>
              </a:buClr>
            </a:pPr>
            <a:r>
              <a:rPr lang="en" sz="533" i="1" kern="0">
                <a:solidFill>
                  <a:srgbClr val="000000"/>
                </a:solidFill>
                <a:latin typeface="Arial"/>
                <a:cs typeface="Arial"/>
                <a:sym typeface="Arial"/>
              </a:rPr>
              <a:t>** District Density is calculated as Modeled Unit Capacity / District Density Denominator</a:t>
            </a:r>
            <a:endParaRPr sz="533" i="1" kern="0">
              <a:solidFill>
                <a:srgbClr val="000000"/>
              </a:solidFill>
              <a:latin typeface="Arial"/>
              <a:cs typeface="Arial"/>
              <a:sym typeface="Arial"/>
            </a:endParaRPr>
          </a:p>
        </p:txBody>
      </p:sp>
      <p:sp>
        <p:nvSpPr>
          <p:cNvPr id="542" name="Google Shape;542;p42"/>
          <p:cNvSpPr txBox="1"/>
          <p:nvPr/>
        </p:nvSpPr>
        <p:spPr>
          <a:xfrm>
            <a:off x="203200" y="950121"/>
            <a:ext cx="11785600" cy="254000"/>
          </a:xfrm>
          <a:prstGeom prst="rect">
            <a:avLst/>
          </a:prstGeom>
          <a:noFill/>
          <a:ln>
            <a:noFill/>
          </a:ln>
        </p:spPr>
        <p:txBody>
          <a:bodyPr spcFirstLastPara="1" wrap="square" lIns="0" tIns="0" rIns="0" bIns="0" anchor="t" anchorCtr="0">
            <a:noAutofit/>
          </a:bodyPr>
          <a:lstStyle/>
          <a:p>
            <a:pPr defTabSz="609630">
              <a:buClr>
                <a:srgbClr val="000000"/>
              </a:buClr>
            </a:pPr>
            <a:r>
              <a:rPr lang="en" sz="2400" kern="0" dirty="0">
                <a:solidFill>
                  <a:srgbClr val="000000"/>
                </a:solidFill>
                <a:latin typeface="Arial Nova" panose="020B0504020202020204" pitchFamily="34" charset="0"/>
                <a:cs typeface="Arial"/>
                <a:sym typeface="Arial"/>
              </a:rPr>
              <a:t>Zoning Standards &amp; Model Outputs </a:t>
            </a:r>
            <a:r>
              <a:rPr lang="en" sz="2400" b="1" kern="0" dirty="0">
                <a:solidFill>
                  <a:srgbClr val="000000"/>
                </a:solidFill>
                <a:latin typeface="Arial Nova" panose="020B0504020202020204" pitchFamily="34" charset="0"/>
                <a:cs typeface="Arial"/>
                <a:sym typeface="Arial"/>
              </a:rPr>
              <a:t>including </a:t>
            </a:r>
            <a:r>
              <a:rPr lang="en" sz="2400" kern="0" dirty="0">
                <a:solidFill>
                  <a:srgbClr val="000000"/>
                </a:solidFill>
                <a:latin typeface="Arial Nova" panose="020B0504020202020204" pitchFamily="34" charset="0"/>
                <a:cs typeface="Arial"/>
                <a:sym typeface="Arial"/>
              </a:rPr>
              <a:t>all candidate subdistricts</a:t>
            </a:r>
            <a:endParaRPr sz="2400" kern="0" dirty="0">
              <a:solidFill>
                <a:srgbClr val="000000"/>
              </a:solidFill>
              <a:latin typeface="Arial Nova" panose="020B0504020202020204" pitchFamily="34" charset="0"/>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a:xfrm>
            <a:off x="838198" y="69276"/>
            <a:ext cx="10515600" cy="1325563"/>
          </a:xfrm>
        </p:spPr>
        <p:txBody>
          <a:bodyPr/>
          <a:lstStyle/>
          <a:p>
            <a:r>
              <a:rPr lang="en-US" b="1" dirty="0">
                <a:solidFill>
                  <a:srgbClr val="521B93"/>
                </a:solidFill>
                <a:latin typeface="Arial Nova Cond" panose="020B0506020202020204" pitchFamily="34" charset="0"/>
              </a:rPr>
              <a:t>Working Group Members</a:t>
            </a:r>
          </a:p>
        </p:txBody>
      </p:sp>
      <p:sp>
        <p:nvSpPr>
          <p:cNvPr id="5" name="Content Placeholder 4">
            <a:extLst>
              <a:ext uri="{FF2B5EF4-FFF2-40B4-BE49-F238E27FC236}">
                <a16:creationId xmlns:a16="http://schemas.microsoft.com/office/drawing/2014/main" id="{73A583DA-C9DF-8080-4F45-069B064278B8}"/>
              </a:ext>
            </a:extLst>
          </p:cNvPr>
          <p:cNvSpPr>
            <a:spLocks noGrp="1"/>
          </p:cNvSpPr>
          <p:nvPr>
            <p:ph sz="half" idx="1"/>
          </p:nvPr>
        </p:nvSpPr>
        <p:spPr>
          <a:xfrm>
            <a:off x="838199" y="1149925"/>
            <a:ext cx="10515599" cy="5638799"/>
          </a:xfrm>
        </p:spPr>
        <p:txBody>
          <a:bodyPr anchor="ctr">
            <a:normAutofit fontScale="62500" lnSpcReduction="20000"/>
          </a:bodyPr>
          <a:lstStyle/>
          <a:p>
            <a:r>
              <a:rPr lang="en-US" b="1" i="1" u="none" strike="noStrike" dirty="0">
                <a:solidFill>
                  <a:srgbClr val="221D23"/>
                </a:solidFill>
                <a:effectLst/>
                <a:latin typeface="Arial Nova"/>
              </a:rPr>
              <a:t>Michelle Barnes</a:t>
            </a:r>
            <a:r>
              <a:rPr lang="en-US" b="1" i="1" u="none" strike="noStrike" dirty="0">
                <a:solidFill>
                  <a:srgbClr val="FF0000"/>
                </a:solidFill>
                <a:effectLst/>
                <a:latin typeface="Arial Nova"/>
              </a:rPr>
              <a:t>		</a:t>
            </a:r>
            <a:r>
              <a:rPr lang="en-US" b="1" i="1" u="none" strike="noStrike" dirty="0">
                <a:solidFill>
                  <a:srgbClr val="221D23"/>
                </a:solidFill>
                <a:effectLst/>
                <a:latin typeface="Arial Nova"/>
              </a:rPr>
              <a:t>Lincoln Land Conservation Trust</a:t>
            </a:r>
            <a:endParaRPr lang="en-US" b="1" i="0" u="none" strike="noStrike" dirty="0">
              <a:solidFill>
                <a:srgbClr val="221D23"/>
              </a:solidFill>
              <a:effectLst/>
              <a:latin typeface="Arial Nova"/>
            </a:endParaRPr>
          </a:p>
          <a:p>
            <a:pPr algn="l">
              <a:buFont typeface="Arial" panose="020B0604020202020204" pitchFamily="34" charset="0"/>
              <a:buChar char="•"/>
            </a:pPr>
            <a:r>
              <a:rPr lang="en-US" b="1" i="1" u="none" strike="noStrike" dirty="0">
                <a:solidFill>
                  <a:srgbClr val="221D23"/>
                </a:solidFill>
                <a:effectLst/>
                <a:latin typeface="Arial Nova" panose="020B0504020202020204" pitchFamily="34" charset="0"/>
              </a:rPr>
              <a:t>Abigail Butt, 			Director Council on Aging &amp; Human Services</a:t>
            </a:r>
            <a:endParaRPr lang="en-US" b="1" i="0" u="none" strike="noStrike" dirty="0">
              <a:solidFill>
                <a:srgbClr val="221D23"/>
              </a:solidFill>
              <a:effectLst/>
              <a:latin typeface="Arial Nova" panose="020B0504020202020204" pitchFamily="34" charset="0"/>
            </a:endParaRPr>
          </a:p>
          <a:p>
            <a:pPr algn="l">
              <a:buFont typeface="Arial" panose="020B0604020202020204" pitchFamily="34" charset="0"/>
              <a:buChar char="•"/>
            </a:pPr>
            <a:r>
              <a:rPr lang="en-US" b="1" i="1" u="none" strike="noStrike" dirty="0">
                <a:solidFill>
                  <a:srgbClr val="221D23"/>
                </a:solidFill>
                <a:effectLst/>
                <a:latin typeface="Arial Nova"/>
              </a:rPr>
              <a:t>Bill Churchill 			Zoning Board of Appeals</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Rachel Drew</a:t>
            </a:r>
            <a:r>
              <a:rPr lang="en-US" b="1" i="1" dirty="0">
                <a:solidFill>
                  <a:srgbClr val="221D23"/>
                </a:solidFill>
                <a:latin typeface="Arial Nova"/>
              </a:rPr>
              <a:t>   			</a:t>
            </a:r>
            <a:r>
              <a:rPr lang="en-US" b="1" i="1" u="none" strike="noStrike" dirty="0">
                <a:solidFill>
                  <a:srgbClr val="221D23"/>
                </a:solidFill>
                <a:effectLst/>
                <a:latin typeface="Arial Nova"/>
              </a:rPr>
              <a:t>Housing Commission</a:t>
            </a:r>
            <a:endParaRPr lang="en-US" b="1" i="0" u="none" strike="noStrike" dirty="0">
              <a:solidFill>
                <a:srgbClr val="221D23"/>
              </a:solidFill>
              <a:effectLst/>
              <a:latin typeface="Arial Nova"/>
            </a:endParaRPr>
          </a:p>
          <a:p>
            <a:pPr algn="l">
              <a:buFont typeface="Arial" panose="020B0604020202020204" pitchFamily="34" charset="0"/>
              <a:buChar char="•"/>
            </a:pPr>
            <a:r>
              <a:rPr lang="en-US" b="1" i="1" u="none" strike="noStrike" dirty="0">
                <a:solidFill>
                  <a:srgbClr val="221D23"/>
                </a:solidFill>
                <a:effectLst/>
                <a:latin typeface="Arial Nova"/>
              </a:rPr>
              <a:t>Bob </a:t>
            </a:r>
            <a:r>
              <a:rPr lang="en-US" b="1" i="1" u="none" strike="noStrike" dirty="0" err="1">
                <a:solidFill>
                  <a:srgbClr val="221D23"/>
                </a:solidFill>
                <a:effectLst/>
                <a:latin typeface="Arial Nova"/>
              </a:rPr>
              <a:t>Domnitz</a:t>
            </a:r>
            <a:r>
              <a:rPr lang="en-US" b="1" i="1" dirty="0">
                <a:solidFill>
                  <a:srgbClr val="221D23"/>
                </a:solidFill>
                <a:latin typeface="Arial Nova"/>
              </a:rPr>
              <a:t>			</a:t>
            </a:r>
            <a:r>
              <a:rPr lang="en-US" b="1" i="1" u="none" strike="noStrike" dirty="0">
                <a:solidFill>
                  <a:srgbClr val="221D23"/>
                </a:solidFill>
                <a:effectLst/>
                <a:latin typeface="Arial Nova"/>
              </a:rPr>
              <a:t>Planning Board (until end of March 2023)</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Steve Gladstone</a:t>
            </a:r>
            <a:r>
              <a:rPr lang="en-US" b="1" i="1" dirty="0">
                <a:solidFill>
                  <a:srgbClr val="221D23"/>
                </a:solidFill>
                <a:latin typeface="Arial Nova"/>
              </a:rPr>
              <a:t>  		</a:t>
            </a:r>
            <a:r>
              <a:rPr lang="en-US" b="1" i="1" u="none" strike="noStrike" dirty="0">
                <a:solidFill>
                  <a:srgbClr val="221D23"/>
                </a:solidFill>
                <a:effectLst/>
                <a:latin typeface="Arial Nova"/>
              </a:rPr>
              <a:t>Water Commission (beginning April 2023)</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Andrew Glass</a:t>
            </a:r>
            <a:r>
              <a:rPr lang="en-US" b="1" i="1" dirty="0">
                <a:solidFill>
                  <a:srgbClr val="221D23"/>
                </a:solidFill>
                <a:latin typeface="Arial Nova"/>
              </a:rPr>
              <a:t>   		</a:t>
            </a:r>
            <a:r>
              <a:rPr lang="en-US" b="1" i="1" u="none" strike="noStrike" dirty="0">
                <a:solidFill>
                  <a:srgbClr val="221D23"/>
                </a:solidFill>
                <a:effectLst/>
                <a:latin typeface="Arial Nova"/>
              </a:rPr>
              <a:t>Historical Commission</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Jennifer Glass</a:t>
            </a:r>
            <a:r>
              <a:rPr lang="en-US" b="1" i="1" dirty="0">
                <a:solidFill>
                  <a:srgbClr val="221D23"/>
                </a:solidFill>
                <a:latin typeface="Arial Nova"/>
              </a:rPr>
              <a:t>   		</a:t>
            </a:r>
            <a:r>
              <a:rPr lang="en-US" b="1" i="1" u="none" strike="noStrike" dirty="0">
                <a:solidFill>
                  <a:srgbClr val="221D23"/>
                </a:solidFill>
                <a:effectLst/>
                <a:latin typeface="Arial Nova"/>
              </a:rPr>
              <a:t>Select Board</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Tim Higgins</a:t>
            </a:r>
            <a:r>
              <a:rPr lang="en-US" b="1" i="1" dirty="0">
                <a:solidFill>
                  <a:srgbClr val="221D23"/>
                </a:solidFill>
                <a:latin typeface="Arial Nova"/>
              </a:rPr>
              <a:t>   		</a:t>
            </a:r>
            <a:r>
              <a:rPr lang="en-US" b="1" i="1" u="none" strike="noStrike" dirty="0">
                <a:solidFill>
                  <a:srgbClr val="221D23"/>
                </a:solidFill>
                <a:effectLst/>
                <a:latin typeface="Arial Nova"/>
              </a:rPr>
              <a:t>	Town Administrator</a:t>
            </a:r>
            <a:endParaRPr lang="en-US" b="1" i="0" u="none" strike="noStrike" dirty="0">
              <a:solidFill>
                <a:srgbClr val="221D23"/>
              </a:solidFill>
              <a:effectLst/>
              <a:latin typeface="Arial Nova"/>
            </a:endParaRPr>
          </a:p>
          <a:p>
            <a:pPr algn="l">
              <a:buFont typeface="Arial" panose="020B0604020202020204" pitchFamily="34" charset="0"/>
              <a:buChar char="•"/>
            </a:pPr>
            <a:r>
              <a:rPr lang="en-US" b="1" i="1" u="none" strike="noStrike" dirty="0">
                <a:solidFill>
                  <a:srgbClr val="221D23"/>
                </a:solidFill>
                <a:effectLst/>
                <a:latin typeface="Arial Nova"/>
              </a:rPr>
              <a:t>Darin </a:t>
            </a:r>
            <a:r>
              <a:rPr lang="en-US" b="1" i="1" u="none" strike="noStrike" dirty="0" err="1">
                <a:solidFill>
                  <a:srgbClr val="221D23"/>
                </a:solidFill>
                <a:effectLst/>
                <a:latin typeface="Arial Nova"/>
              </a:rPr>
              <a:t>LaFalam</a:t>
            </a:r>
            <a:r>
              <a:rPr lang="en-US" b="1" i="1" dirty="0">
                <a:solidFill>
                  <a:srgbClr val="221D23"/>
                </a:solidFill>
                <a:latin typeface="Arial Nova"/>
              </a:rPr>
              <a:t>			</a:t>
            </a:r>
            <a:r>
              <a:rPr lang="en-US" b="1" i="1" u="none" strike="noStrike" dirty="0">
                <a:solidFill>
                  <a:srgbClr val="221D23"/>
                </a:solidFill>
                <a:effectLst/>
                <a:latin typeface="Arial Nova"/>
              </a:rPr>
              <a:t>Superintendent, Water Department</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John MacLachlan</a:t>
            </a:r>
            <a:r>
              <a:rPr lang="en-US" b="1" i="1" u="none" strike="noStrike" dirty="0">
                <a:solidFill>
                  <a:srgbClr val="FF0000"/>
                </a:solidFill>
                <a:effectLst/>
                <a:latin typeface="Arial Nova"/>
              </a:rPr>
              <a:t>	</a:t>
            </a:r>
            <a:r>
              <a:rPr lang="en-US" b="1" i="1" dirty="0">
                <a:solidFill>
                  <a:srgbClr val="221D23"/>
                </a:solidFill>
                <a:latin typeface="Arial Nova"/>
              </a:rPr>
              <a:t>  	</a:t>
            </a:r>
            <a:r>
              <a:rPr lang="en-US" b="1" i="1" u="none" strike="noStrike" dirty="0">
                <a:solidFill>
                  <a:srgbClr val="221D23"/>
                </a:solidFill>
                <a:effectLst/>
                <a:latin typeface="Arial Nova"/>
              </a:rPr>
              <a:t>School Committee</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Geoff McGean</a:t>
            </a:r>
            <a:r>
              <a:rPr lang="en-US" b="1" i="1" dirty="0">
                <a:solidFill>
                  <a:srgbClr val="221D23"/>
                </a:solidFill>
                <a:latin typeface="Arial Nova"/>
              </a:rPr>
              <a:t>   		</a:t>
            </a:r>
            <a:r>
              <a:rPr lang="en-US" b="1" i="1" u="none" strike="noStrike" dirty="0">
                <a:solidFill>
                  <a:srgbClr val="221D23"/>
                </a:solidFill>
                <a:effectLst/>
                <a:latin typeface="Arial Nova"/>
              </a:rPr>
              <a:t>Rural Land Foundation</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Craig Nicholson</a:t>
            </a:r>
            <a:r>
              <a:rPr lang="en-US" b="1" i="1" dirty="0">
                <a:solidFill>
                  <a:srgbClr val="221D23"/>
                </a:solidFill>
                <a:latin typeface="Arial Nova"/>
              </a:rPr>
              <a:t>  		</a:t>
            </a:r>
            <a:r>
              <a:rPr lang="en-US" b="1" i="1" u="none" strike="noStrike" dirty="0">
                <a:solidFill>
                  <a:srgbClr val="221D23"/>
                </a:solidFill>
                <a:effectLst/>
                <a:latin typeface="Arial Nova"/>
              </a:rPr>
              <a:t>Planning Board (beginning May 2023)</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Terry Perlmutter</a:t>
            </a:r>
            <a:r>
              <a:rPr lang="en-US" b="1" i="1" dirty="0">
                <a:solidFill>
                  <a:srgbClr val="221D23"/>
                </a:solidFill>
                <a:latin typeface="Arial Nova"/>
              </a:rPr>
              <a:t>  		</a:t>
            </a:r>
            <a:r>
              <a:rPr lang="en-US" b="1" i="1" u="none" strike="noStrike" dirty="0">
                <a:solidFill>
                  <a:srgbClr val="221D23"/>
                </a:solidFill>
                <a:effectLst/>
                <a:latin typeface="Arial Nova"/>
              </a:rPr>
              <a:t>Council on Aging &amp; Human Services Board</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Kathleen Shepard</a:t>
            </a:r>
            <a:r>
              <a:rPr lang="en-US" b="1" i="1" dirty="0">
                <a:solidFill>
                  <a:srgbClr val="221D23"/>
                </a:solidFill>
                <a:latin typeface="Arial Nova"/>
              </a:rPr>
              <a:t>  		</a:t>
            </a:r>
            <a:r>
              <a:rPr lang="en-US" b="1" i="1" u="none" strike="noStrike" dirty="0">
                <a:solidFill>
                  <a:srgbClr val="221D23"/>
                </a:solidFill>
                <a:effectLst/>
                <a:latin typeface="Arial Nova"/>
              </a:rPr>
              <a:t>Conservation Commission</a:t>
            </a:r>
            <a:endParaRPr lang="en-US" b="1" i="0" u="none" strike="noStrike" dirty="0">
              <a:solidFill>
                <a:srgbClr val="221D23"/>
              </a:solidFill>
              <a:effectLst/>
              <a:latin typeface="Arial Nova"/>
            </a:endParaRPr>
          </a:p>
          <a:p>
            <a:r>
              <a:rPr lang="en-US" b="1" i="1" u="none" strike="noStrike" dirty="0">
                <a:solidFill>
                  <a:srgbClr val="221D23"/>
                </a:solidFill>
                <a:effectLst/>
                <a:latin typeface="Arial Nova"/>
              </a:rPr>
              <a:t>Gary Taylor</a:t>
            </a:r>
            <a:r>
              <a:rPr lang="en-US" b="1" i="1" dirty="0">
                <a:solidFill>
                  <a:srgbClr val="221D23"/>
                </a:solidFill>
                <a:latin typeface="Arial Nova"/>
              </a:rPr>
              <a:t>   			</a:t>
            </a:r>
            <a:r>
              <a:rPr lang="en-US" b="1" i="1" u="none" strike="noStrike" dirty="0">
                <a:solidFill>
                  <a:srgbClr val="221D23"/>
                </a:solidFill>
                <a:effectLst/>
                <a:latin typeface="Arial Nova"/>
              </a:rPr>
              <a:t>Planning Board</a:t>
            </a:r>
            <a:endParaRPr lang="en-US" b="1" i="0" u="none" strike="noStrike" dirty="0">
              <a:solidFill>
                <a:srgbClr val="221D23"/>
              </a:solidFill>
              <a:effectLst/>
              <a:latin typeface="Arial Nova"/>
            </a:endParaRPr>
          </a:p>
          <a:p>
            <a:r>
              <a:rPr lang="en-US" b="1" i="1" u="none" strike="noStrike" dirty="0">
                <a:effectLst/>
                <a:latin typeface="Arial Nova"/>
              </a:rPr>
              <a:t>Paula </a:t>
            </a:r>
            <a:r>
              <a:rPr lang="en-US" b="1" i="1" dirty="0">
                <a:latin typeface="Arial Nova"/>
              </a:rPr>
              <a:t>Vaughn-MacKenzie 	</a:t>
            </a:r>
            <a:r>
              <a:rPr lang="en-US" b="1" i="1" u="none" strike="noStrike" dirty="0">
                <a:effectLst/>
                <a:latin typeface="Arial Nova"/>
              </a:rPr>
              <a:t>Director</a:t>
            </a:r>
            <a:r>
              <a:rPr lang="en-US" b="1" i="1" dirty="0">
                <a:latin typeface="Arial Nova"/>
              </a:rPr>
              <a:t> of</a:t>
            </a:r>
            <a:r>
              <a:rPr lang="en-US" b="1" i="1" u="none" strike="noStrike" dirty="0">
                <a:effectLst/>
                <a:latin typeface="Arial Nova"/>
              </a:rPr>
              <a:t> Planning and Land Use </a:t>
            </a:r>
            <a:endParaRPr lang="en-US" b="1" i="0" u="none" strike="noStrike" dirty="0">
              <a:effectLst/>
              <a:latin typeface="Arial Nova"/>
            </a:endParaRPr>
          </a:p>
        </p:txBody>
      </p:sp>
    </p:spTree>
    <p:extLst>
      <p:ext uri="{BB962C8B-B14F-4D97-AF65-F5344CB8AC3E}">
        <p14:creationId xmlns:p14="http://schemas.microsoft.com/office/powerpoint/2010/main" val="4025052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3"/>
          <p:cNvSpPr txBox="1">
            <a:spLocks noGrp="1"/>
          </p:cNvSpPr>
          <p:nvPr>
            <p:ph type="title"/>
          </p:nvPr>
        </p:nvSpPr>
        <p:spPr>
          <a:xfrm>
            <a:off x="202999" y="265773"/>
            <a:ext cx="11785800" cy="745835"/>
          </a:xfrm>
          <a:prstGeom prst="rect">
            <a:avLst/>
          </a:prstGeom>
        </p:spPr>
        <p:txBody>
          <a:bodyPr spcFirstLastPara="1" wrap="square" lIns="0" tIns="0" rIns="0" bIns="0" anchor="t" anchorCtr="0">
            <a:noAutofit/>
          </a:bodyPr>
          <a:lstStyle/>
          <a:p>
            <a:r>
              <a:rPr lang="en" sz="4400" b="1" dirty="0" err="1">
                <a:latin typeface="Arial Nova Cond" panose="020B0506020202020204" pitchFamily="34" charset="0"/>
              </a:rPr>
              <a:t>Townwide</a:t>
            </a:r>
            <a:r>
              <a:rPr lang="en" sz="4400" b="1" dirty="0">
                <a:latin typeface="Arial Nova Cond" panose="020B0506020202020204" pitchFamily="34" charset="0"/>
              </a:rPr>
              <a:t> Summary</a:t>
            </a:r>
            <a:endParaRPr sz="4400" b="1" dirty="0">
              <a:latin typeface="Arial Nova Cond" panose="020B0506020202020204" pitchFamily="34" charset="0"/>
            </a:endParaRPr>
          </a:p>
        </p:txBody>
      </p:sp>
      <p:sp>
        <p:nvSpPr>
          <p:cNvPr id="548" name="Google Shape;548;p43"/>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30</a:t>
            </a:fld>
            <a:endParaRPr kern="0">
              <a:solidFill>
                <a:srgbClr val="999999"/>
              </a:solidFill>
              <a:latin typeface="Arial"/>
              <a:cs typeface="Arial"/>
              <a:sym typeface="Arial"/>
            </a:endParaRPr>
          </a:p>
        </p:txBody>
      </p:sp>
      <p:graphicFrame>
        <p:nvGraphicFramePr>
          <p:cNvPr id="549" name="Google Shape;549;p43"/>
          <p:cNvGraphicFramePr/>
          <p:nvPr>
            <p:extLst>
              <p:ext uri="{D42A27DB-BD31-4B8C-83A1-F6EECF244321}">
                <p14:modId xmlns:p14="http://schemas.microsoft.com/office/powerpoint/2010/main" val="526118256"/>
              </p:ext>
            </p:extLst>
          </p:nvPr>
        </p:nvGraphicFramePr>
        <p:xfrm>
          <a:off x="203092" y="1524016"/>
          <a:ext cx="11785816" cy="4919783"/>
        </p:xfrm>
        <a:graphic>
          <a:graphicData uri="http://schemas.openxmlformats.org/drawingml/2006/table">
            <a:tbl>
              <a:tblPr>
                <a:noFill/>
              </a:tblPr>
              <a:tblGrid>
                <a:gridCol w="4090233">
                  <a:extLst>
                    <a:ext uri="{9D8B030D-6E8A-4147-A177-3AD203B41FA5}">
                      <a16:colId xmlns:a16="http://schemas.microsoft.com/office/drawing/2014/main" val="20000"/>
                    </a:ext>
                  </a:extLst>
                </a:gridCol>
                <a:gridCol w="4090233">
                  <a:extLst>
                    <a:ext uri="{9D8B030D-6E8A-4147-A177-3AD203B41FA5}">
                      <a16:colId xmlns:a16="http://schemas.microsoft.com/office/drawing/2014/main" val="20001"/>
                    </a:ext>
                  </a:extLst>
                </a:gridCol>
                <a:gridCol w="3605350">
                  <a:extLst>
                    <a:ext uri="{9D8B030D-6E8A-4147-A177-3AD203B41FA5}">
                      <a16:colId xmlns:a16="http://schemas.microsoft.com/office/drawing/2014/main" val="20002"/>
                    </a:ext>
                  </a:extLst>
                </a:gridCol>
              </a:tblGrid>
              <a:tr h="726933">
                <a:tc>
                  <a:txBody>
                    <a:bodyPr/>
                    <a:lstStyle/>
                    <a:p>
                      <a:pPr marL="0" lvl="0" indent="0" algn="ctr" rtl="0">
                        <a:spcBef>
                          <a:spcPts val="0"/>
                        </a:spcBef>
                        <a:spcAft>
                          <a:spcPts val="0"/>
                        </a:spcAft>
                        <a:buNone/>
                      </a:pPr>
                      <a:r>
                        <a:rPr lang="en" sz="1300" b="1" dirty="0"/>
                        <a:t>Compliance Requirement</a:t>
                      </a:r>
                      <a:endParaRPr sz="1300" b="1" dirty="0"/>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Modeled Result</a:t>
                      </a:r>
                      <a:endParaRPr sz="1300" b="1"/>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Compliant?</a:t>
                      </a:r>
                      <a:endParaRPr sz="1300" b="1"/>
                    </a:p>
                  </a:txBody>
                  <a:tcPr marL="60950" marR="60950" marT="60950" marB="60950" anchor="ctr">
                    <a:solidFill>
                      <a:schemeClr val="lt2"/>
                    </a:solidFill>
                  </a:tcPr>
                </a:tc>
                <a:extLst>
                  <a:ext uri="{0D108BD9-81ED-4DB2-BD59-A6C34878D82A}">
                    <a16:rowId xmlns:a16="http://schemas.microsoft.com/office/drawing/2014/main" val="10000"/>
                  </a:ext>
                </a:extLst>
              </a:tr>
              <a:tr h="620550">
                <a:tc>
                  <a:txBody>
                    <a:bodyPr/>
                    <a:lstStyle/>
                    <a:p>
                      <a:pPr marL="0" lvl="0" indent="0" algn="l" rtl="0">
                        <a:spcBef>
                          <a:spcPts val="0"/>
                        </a:spcBef>
                        <a:spcAft>
                          <a:spcPts val="0"/>
                        </a:spcAft>
                        <a:buNone/>
                      </a:pPr>
                      <a:r>
                        <a:rPr lang="en" sz="1300" b="1"/>
                        <a:t>Modeled Unit Capacity ≥ 635 units</a:t>
                      </a:r>
                      <a:endParaRPr sz="1300" b="1"/>
                    </a:p>
                  </a:txBody>
                  <a:tcPr marL="60950" marR="60950" marT="60950" marB="60950" anchor="ctr"/>
                </a:tc>
                <a:tc>
                  <a:txBody>
                    <a:bodyPr/>
                    <a:lstStyle/>
                    <a:p>
                      <a:pPr marL="0" lvl="0" indent="0" algn="l" rtl="0">
                        <a:spcBef>
                          <a:spcPts val="0"/>
                        </a:spcBef>
                        <a:spcAft>
                          <a:spcPts val="0"/>
                        </a:spcAft>
                        <a:buNone/>
                      </a:pPr>
                      <a:r>
                        <a:rPr lang="en" sz="1100" dirty="0"/>
                        <a:t>1,446 units</a:t>
                      </a:r>
                      <a:endParaRPr sz="1100" dirty="0"/>
                    </a:p>
                  </a:txBody>
                  <a:tcPr marL="60950" marR="60950" marT="60950" marB="60950" anchor="ctr"/>
                </a:tc>
                <a:tc>
                  <a:txBody>
                    <a:bodyPr/>
                    <a:lstStyle/>
                    <a:p>
                      <a:pPr marL="0" lvl="0" indent="0" algn="l" rtl="0">
                        <a:spcBef>
                          <a:spcPts val="0"/>
                        </a:spcBef>
                        <a:spcAft>
                          <a:spcPts val="0"/>
                        </a:spcAft>
                        <a:buNone/>
                      </a:pPr>
                      <a:r>
                        <a:rPr lang="en" sz="1300"/>
                        <a:t>Yes.</a:t>
                      </a:r>
                      <a:endParaRPr sz="1300"/>
                    </a:p>
                  </a:txBody>
                  <a:tcPr marL="60950" marR="60950" marT="60950" marB="60950" anchor="ctr">
                    <a:solidFill>
                      <a:srgbClr val="D9EAD3"/>
                    </a:solidFill>
                  </a:tcPr>
                </a:tc>
                <a:extLst>
                  <a:ext uri="{0D108BD9-81ED-4DB2-BD59-A6C34878D82A}">
                    <a16:rowId xmlns:a16="http://schemas.microsoft.com/office/drawing/2014/main" val="10001"/>
                  </a:ext>
                </a:extLst>
              </a:tr>
              <a:tr h="620550">
                <a:tc>
                  <a:txBody>
                    <a:bodyPr/>
                    <a:lstStyle/>
                    <a:p>
                      <a:pPr marL="0" lvl="0" indent="0" algn="l" rtl="0">
                        <a:spcBef>
                          <a:spcPts val="0"/>
                        </a:spcBef>
                        <a:spcAft>
                          <a:spcPts val="0"/>
                        </a:spcAft>
                        <a:buNone/>
                      </a:pPr>
                      <a:r>
                        <a:rPr lang="en" sz="1300" b="1"/>
                        <a:t>District Land Area </a:t>
                      </a:r>
                      <a:r>
                        <a:rPr lang="en" sz="1300" b="1">
                          <a:solidFill>
                            <a:schemeClr val="dk1"/>
                          </a:solidFill>
                        </a:rPr>
                        <a:t>≥ 42 acres</a:t>
                      </a:r>
                      <a:endParaRPr sz="1300" b="1"/>
                    </a:p>
                  </a:txBody>
                  <a:tcPr marL="60950" marR="60950" marT="60950" marB="60950" anchor="ctr">
                    <a:lnL w="9525" cap="flat" cmpd="sng">
                      <a:solidFill>
                        <a:srgbClr val="F7AB8A"/>
                      </a:solidFill>
                      <a:prstDash val="solid"/>
                      <a:round/>
                      <a:headEnd type="none" w="sm" len="sm"/>
                      <a:tailEnd type="none" w="sm" len="sm"/>
                    </a:lnL>
                  </a:tcPr>
                </a:tc>
                <a:tc>
                  <a:txBody>
                    <a:bodyPr/>
                    <a:lstStyle/>
                    <a:p>
                      <a:pPr marL="0" lvl="0" indent="0" algn="l" rtl="0">
                        <a:spcBef>
                          <a:spcPts val="0"/>
                        </a:spcBef>
                        <a:spcAft>
                          <a:spcPts val="0"/>
                        </a:spcAft>
                        <a:buNone/>
                      </a:pPr>
                      <a:r>
                        <a:rPr lang="en" sz="1100" dirty="0"/>
                        <a:t>106.5 acres</a:t>
                      </a:r>
                      <a:endParaRPr sz="1100" dirty="0"/>
                    </a:p>
                  </a:txBody>
                  <a:tcPr marL="60950" marR="60950" marT="60950" marB="60950"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 </a:t>
                      </a:r>
                      <a:endParaRPr sz="1300"/>
                    </a:p>
                  </a:txBody>
                  <a:tcPr marL="60950" marR="60950" marT="60950" marB="60950" anchor="ctr">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620550">
                <a:tc>
                  <a:txBody>
                    <a:bodyPr/>
                    <a:lstStyle/>
                    <a:p>
                      <a:pPr marL="0" lvl="0" indent="0" algn="l" rtl="0">
                        <a:spcBef>
                          <a:spcPts val="0"/>
                        </a:spcBef>
                        <a:spcAft>
                          <a:spcPts val="0"/>
                        </a:spcAft>
                        <a:buNone/>
                      </a:pPr>
                      <a:r>
                        <a:rPr lang="en" sz="1300" b="1"/>
                        <a:t>Gross Density </a:t>
                      </a:r>
                      <a:r>
                        <a:rPr lang="en" sz="1300" b="1">
                          <a:solidFill>
                            <a:schemeClr val="dk1"/>
                          </a:solidFill>
                        </a:rPr>
                        <a:t>≥ 15 units/acre</a:t>
                      </a:r>
                      <a:endParaRPr sz="1300" b="1"/>
                    </a:p>
                  </a:txBody>
                  <a:tcPr marL="60950" marR="60950" marT="60950" marB="60950"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16.3 Units/Acre</a:t>
                      </a:r>
                      <a:endParaRPr sz="1100"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620550">
                <a:tc>
                  <a:txBody>
                    <a:bodyPr/>
                    <a:lstStyle/>
                    <a:p>
                      <a:pPr marL="0" lvl="0" indent="0" algn="l" rtl="0">
                        <a:spcBef>
                          <a:spcPts val="0"/>
                        </a:spcBef>
                        <a:spcAft>
                          <a:spcPts val="0"/>
                        </a:spcAft>
                        <a:buNone/>
                      </a:pPr>
                      <a:r>
                        <a:rPr lang="en" sz="1300" b="1">
                          <a:solidFill>
                            <a:schemeClr val="dk1"/>
                          </a:solidFill>
                        </a:rPr>
                        <a:t>% Land Area in Station Area ≥ 20%</a:t>
                      </a:r>
                      <a:endParaRPr sz="13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VC-Lincoln Woods + VC-B-2 + VC-Codman Corner= </a:t>
                      </a:r>
                      <a:endParaRPr sz="1100" dirty="0"/>
                    </a:p>
                    <a:p>
                      <a:pPr marL="0" lvl="0" indent="0" algn="l" rtl="0">
                        <a:spcBef>
                          <a:spcPts val="0"/>
                        </a:spcBef>
                        <a:spcAft>
                          <a:spcPts val="0"/>
                        </a:spcAft>
                        <a:buNone/>
                      </a:pPr>
                      <a:r>
                        <a:rPr lang="en" sz="1100" dirty="0"/>
                        <a:t>20 acres + 6 acres + 4.6 acres = </a:t>
                      </a:r>
                      <a:r>
                        <a:rPr lang="en" sz="1100" b="1" dirty="0"/>
                        <a:t>29%</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620550">
                <a:tc>
                  <a:txBody>
                    <a:bodyPr/>
                    <a:lstStyle/>
                    <a:p>
                      <a:pPr marL="0" lvl="0" indent="0" algn="l" rtl="0">
                        <a:spcBef>
                          <a:spcPts val="0"/>
                        </a:spcBef>
                        <a:spcAft>
                          <a:spcPts val="0"/>
                        </a:spcAft>
                        <a:buNone/>
                      </a:pPr>
                      <a:r>
                        <a:rPr lang="en" sz="1300" b="1">
                          <a:solidFill>
                            <a:schemeClr val="dk1"/>
                          </a:solidFill>
                        </a:rPr>
                        <a:t>% Modeled Unit Capacity in Station Area ≥ 20%</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VC-Lincoln Woods + VC-B-2 + VC-Codman Corner</a:t>
                      </a:r>
                      <a:endParaRPr sz="1100" dirty="0"/>
                    </a:p>
                    <a:p>
                      <a:pPr marL="0" lvl="0" indent="0" algn="l" rtl="0">
                        <a:spcBef>
                          <a:spcPts val="0"/>
                        </a:spcBef>
                        <a:spcAft>
                          <a:spcPts val="0"/>
                        </a:spcAft>
                        <a:buNone/>
                      </a:pPr>
                      <a:r>
                        <a:rPr lang="en" sz="1100" dirty="0"/>
                        <a:t>= 190 units + 80 units + 69 units = </a:t>
                      </a:r>
                      <a:r>
                        <a:rPr lang="en" sz="1100" b="1" dirty="0"/>
                        <a:t>23%</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Yes.</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1090100">
                <a:tc>
                  <a:txBody>
                    <a:bodyPr/>
                    <a:lstStyle/>
                    <a:p>
                      <a:pPr marL="0" lvl="0" indent="0" algn="l" rtl="0">
                        <a:spcBef>
                          <a:spcPts val="0"/>
                        </a:spcBef>
                        <a:spcAft>
                          <a:spcPts val="0"/>
                        </a:spcAft>
                        <a:buNone/>
                      </a:pPr>
                      <a:r>
                        <a:rPr lang="en" sz="1300" b="1">
                          <a:solidFill>
                            <a:schemeClr val="dk1"/>
                          </a:solidFill>
                        </a:rPr>
                        <a:t>One contiguous district area must contain ≥ 50% of total district land area</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36550" algn="l" rtl="0">
                        <a:spcBef>
                          <a:spcPts val="0"/>
                        </a:spcBef>
                        <a:spcAft>
                          <a:spcPts val="0"/>
                        </a:spcAft>
                        <a:buSzPts val="1700"/>
                        <a:buChar char="●"/>
                      </a:pPr>
                      <a:r>
                        <a:rPr lang="en" sz="1100" dirty="0"/>
                        <a:t>BRF/Lincoln North/MM = 39 acres = </a:t>
                      </a:r>
                      <a:r>
                        <a:rPr lang="en" sz="1100" b="1" dirty="0"/>
                        <a:t>37%</a:t>
                      </a:r>
                      <a:endParaRPr sz="1100" b="1" dirty="0"/>
                    </a:p>
                    <a:p>
                      <a:pPr marL="457200" lvl="0" indent="-336550" algn="l" rtl="0">
                        <a:spcBef>
                          <a:spcPts val="0"/>
                        </a:spcBef>
                        <a:spcAft>
                          <a:spcPts val="0"/>
                        </a:spcAft>
                        <a:buSzPts val="1700"/>
                        <a:buChar char="●"/>
                      </a:pPr>
                      <a:r>
                        <a:rPr lang="en" sz="1100" dirty="0"/>
                        <a:t>Commons/Oriole Landing = 37 acres = </a:t>
                      </a:r>
                      <a:r>
                        <a:rPr lang="en" sz="1100" b="1" dirty="0"/>
                        <a:t>35%</a:t>
                      </a:r>
                      <a:endParaRPr sz="1100" b="1" dirty="0"/>
                    </a:p>
                    <a:p>
                      <a:pPr marL="457200" lvl="0" indent="-336550" algn="l" rtl="0">
                        <a:spcBef>
                          <a:spcPts val="0"/>
                        </a:spcBef>
                        <a:spcAft>
                          <a:spcPts val="0"/>
                        </a:spcAft>
                        <a:buSzPts val="1700"/>
                        <a:buChar char="●"/>
                      </a:pPr>
                      <a:r>
                        <a:rPr lang="en" sz="1100" dirty="0"/>
                        <a:t>VC-B-2 + VC-Codman Corner = 10.3 acres = </a:t>
                      </a:r>
                      <a:r>
                        <a:rPr lang="en" sz="1100" b="1" dirty="0"/>
                        <a:t>10%</a:t>
                      </a:r>
                      <a:endParaRPr sz="1100" b="1" dirty="0"/>
                    </a:p>
                    <a:p>
                      <a:pPr marL="457200" lvl="0" indent="-336550" algn="l" rtl="0">
                        <a:spcBef>
                          <a:spcPts val="0"/>
                        </a:spcBef>
                        <a:spcAft>
                          <a:spcPts val="0"/>
                        </a:spcAft>
                        <a:buSzPts val="1700"/>
                        <a:buChar char="●"/>
                      </a:pPr>
                      <a:r>
                        <a:rPr lang="en" sz="1100" dirty="0"/>
                        <a:t>VC Lincoln Woods = 20 acres = </a:t>
                      </a:r>
                      <a:r>
                        <a:rPr lang="en" sz="1100" b="1" dirty="0"/>
                        <a:t>19%</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dirty="0"/>
                        <a:t>No.</a:t>
                      </a:r>
                      <a:endParaRPr sz="1300"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6"/>
                  </a:ext>
                </a:extLst>
              </a:tr>
            </a:tbl>
          </a:graphicData>
        </a:graphic>
      </p:graphicFrame>
      <p:sp>
        <p:nvSpPr>
          <p:cNvPr id="550" name="Google Shape;550;p43"/>
          <p:cNvSpPr txBox="1"/>
          <p:nvPr/>
        </p:nvSpPr>
        <p:spPr>
          <a:xfrm>
            <a:off x="203200" y="1066717"/>
            <a:ext cx="11785600" cy="254000"/>
          </a:xfrm>
          <a:prstGeom prst="rect">
            <a:avLst/>
          </a:prstGeom>
          <a:noFill/>
          <a:ln>
            <a:noFill/>
          </a:ln>
        </p:spPr>
        <p:txBody>
          <a:bodyPr spcFirstLastPara="1" wrap="square" lIns="0" tIns="0" rIns="0" bIns="0" anchor="t" anchorCtr="0">
            <a:noAutofit/>
          </a:bodyPr>
          <a:lstStyle/>
          <a:p>
            <a:pPr defTabSz="609630">
              <a:buClr>
                <a:srgbClr val="000000"/>
              </a:buClr>
            </a:pPr>
            <a:r>
              <a:rPr lang="en" sz="2400" kern="0" dirty="0">
                <a:solidFill>
                  <a:srgbClr val="000000"/>
                </a:solidFill>
                <a:latin typeface="Arial Nova" panose="020B0504020202020204" pitchFamily="34" charset="0"/>
                <a:cs typeface="Arial"/>
                <a:sym typeface="Arial"/>
              </a:rPr>
              <a:t>Compliance Check </a:t>
            </a:r>
            <a:r>
              <a:rPr lang="en" sz="2400" b="1" kern="0" dirty="0">
                <a:solidFill>
                  <a:srgbClr val="000000"/>
                </a:solidFill>
                <a:latin typeface="Arial Nova" panose="020B0504020202020204" pitchFamily="34" charset="0"/>
                <a:cs typeface="Arial"/>
                <a:sym typeface="Arial"/>
              </a:rPr>
              <a:t>including</a:t>
            </a:r>
            <a:r>
              <a:rPr lang="en" sz="2400" kern="0" dirty="0">
                <a:solidFill>
                  <a:srgbClr val="000000"/>
                </a:solidFill>
                <a:latin typeface="Arial Nova" panose="020B0504020202020204" pitchFamily="34" charset="0"/>
                <a:cs typeface="Arial"/>
                <a:sym typeface="Arial"/>
              </a:rPr>
              <a:t> all candidate subdistricts</a:t>
            </a:r>
            <a:endParaRPr sz="2400" kern="0" dirty="0">
              <a:solidFill>
                <a:srgbClr val="000000"/>
              </a:solidFill>
              <a:latin typeface="Arial Nova" panose="020B0504020202020204" pitchFamily="34" charset="0"/>
              <a:cs typeface="Arial"/>
              <a:sym typeface="Arial"/>
            </a:endParaRPr>
          </a:p>
        </p:txBody>
      </p:sp>
      <p:sp>
        <p:nvSpPr>
          <p:cNvPr id="551" name="Google Shape;551;p43"/>
          <p:cNvSpPr/>
          <p:nvPr/>
        </p:nvSpPr>
        <p:spPr>
          <a:xfrm>
            <a:off x="8431733" y="514500"/>
            <a:ext cx="1723400" cy="221000"/>
          </a:xfrm>
          <a:prstGeom prst="rect">
            <a:avLst/>
          </a:prstGeom>
          <a:solidFill>
            <a:srgbClr val="80276C"/>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Lincoln Woods</a:t>
            </a:r>
            <a:endParaRPr sz="933" b="1" kern="0">
              <a:solidFill>
                <a:srgbClr val="FFFFFF"/>
              </a:solidFill>
              <a:latin typeface="Arial"/>
              <a:cs typeface="Arial"/>
              <a:sym typeface="Arial"/>
            </a:endParaRPr>
          </a:p>
        </p:txBody>
      </p:sp>
      <p:sp>
        <p:nvSpPr>
          <p:cNvPr id="552" name="Google Shape;552;p43"/>
          <p:cNvSpPr/>
          <p:nvPr/>
        </p:nvSpPr>
        <p:spPr>
          <a:xfrm>
            <a:off x="8431733" y="794950"/>
            <a:ext cx="1723400" cy="221000"/>
          </a:xfrm>
          <a:prstGeom prst="rect">
            <a:avLst/>
          </a:prstGeom>
          <a:solidFill>
            <a:srgbClr val="80276C">
              <a:alpha val="75000"/>
            </a:srgbClr>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B-2</a:t>
            </a:r>
            <a:endParaRPr sz="933" b="1" kern="0">
              <a:solidFill>
                <a:srgbClr val="FFFFFF"/>
              </a:solidFill>
              <a:latin typeface="Arial"/>
              <a:cs typeface="Arial"/>
              <a:sym typeface="Arial"/>
            </a:endParaRPr>
          </a:p>
        </p:txBody>
      </p:sp>
      <p:sp>
        <p:nvSpPr>
          <p:cNvPr id="553" name="Google Shape;553;p43"/>
          <p:cNvSpPr/>
          <p:nvPr/>
        </p:nvSpPr>
        <p:spPr>
          <a:xfrm>
            <a:off x="10265517" y="514500"/>
            <a:ext cx="1723400" cy="221000"/>
          </a:xfrm>
          <a:prstGeom prst="rect">
            <a:avLst/>
          </a:prstGeom>
          <a:solidFill>
            <a:srgbClr val="4986E8"/>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BRF/Lincoln North/MM</a:t>
            </a:r>
            <a:endParaRPr sz="933" b="1" kern="0">
              <a:solidFill>
                <a:srgbClr val="FFFFFF"/>
              </a:solidFill>
              <a:latin typeface="Arial"/>
              <a:cs typeface="Arial"/>
              <a:sym typeface="Arial"/>
            </a:endParaRPr>
          </a:p>
        </p:txBody>
      </p:sp>
      <p:sp>
        <p:nvSpPr>
          <p:cNvPr id="554" name="Google Shape;554;p43"/>
          <p:cNvSpPr/>
          <p:nvPr/>
        </p:nvSpPr>
        <p:spPr>
          <a:xfrm>
            <a:off x="10265517" y="790609"/>
            <a:ext cx="1723400" cy="221000"/>
          </a:xfrm>
          <a:prstGeom prst="rect">
            <a:avLst/>
          </a:prstGeom>
          <a:solidFill>
            <a:srgbClr val="FFC72C"/>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Commons/Oriole Landing</a:t>
            </a:r>
            <a:endParaRPr sz="933" b="1" kern="0">
              <a:solidFill>
                <a:srgbClr val="FFFFFF"/>
              </a:solidFill>
              <a:latin typeface="Arial"/>
              <a:cs typeface="Arial"/>
              <a:sym typeface="Arial"/>
            </a:endParaRPr>
          </a:p>
        </p:txBody>
      </p:sp>
      <p:sp>
        <p:nvSpPr>
          <p:cNvPr id="555" name="Google Shape;555;p43"/>
          <p:cNvSpPr/>
          <p:nvPr/>
        </p:nvSpPr>
        <p:spPr>
          <a:xfrm>
            <a:off x="8431733" y="1075392"/>
            <a:ext cx="1723400" cy="221000"/>
          </a:xfrm>
          <a:prstGeom prst="rect">
            <a:avLst/>
          </a:prstGeom>
          <a:solidFill>
            <a:srgbClr val="B96BA8"/>
          </a:solidFill>
          <a:ln>
            <a:noFill/>
          </a:ln>
        </p:spPr>
        <p:txBody>
          <a:bodyPr spcFirstLastPara="1" wrap="square" lIns="60950" tIns="60950" rIns="60950" bIns="60950" anchor="ctr" anchorCtr="0">
            <a:noAutofit/>
          </a:bodyPr>
          <a:lstStyle/>
          <a:p>
            <a:pPr algn="ctr" defTabSz="609630">
              <a:buClr>
                <a:srgbClr val="000000"/>
              </a:buClr>
            </a:pPr>
            <a:r>
              <a:rPr lang="en" sz="933" b="1" kern="0" dirty="0">
                <a:solidFill>
                  <a:srgbClr val="FFFFFF"/>
                </a:solidFill>
                <a:latin typeface="Arial"/>
                <a:cs typeface="Arial"/>
                <a:sym typeface="Arial"/>
              </a:rPr>
              <a:t>VC - Codman Corner</a:t>
            </a:r>
            <a:endParaRPr sz="933" b="1" kern="0" dirty="0">
              <a:solidFill>
                <a:srgbClr val="FFFFFF"/>
              </a:solidFill>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4"/>
          <p:cNvSpPr txBox="1">
            <a:spLocks noGrp="1"/>
          </p:cNvSpPr>
          <p:nvPr>
            <p:ph type="title"/>
          </p:nvPr>
        </p:nvSpPr>
        <p:spPr>
          <a:xfrm>
            <a:off x="202999" y="304584"/>
            <a:ext cx="11785800" cy="508000"/>
          </a:xfrm>
          <a:prstGeom prst="rect">
            <a:avLst/>
          </a:prstGeom>
        </p:spPr>
        <p:txBody>
          <a:bodyPr spcFirstLastPara="1" wrap="square" lIns="0" tIns="0" rIns="0" bIns="0" anchor="t" anchorCtr="0">
            <a:noAutofit/>
          </a:bodyPr>
          <a:lstStyle/>
          <a:p>
            <a:r>
              <a:rPr lang="en" sz="4400" b="1" dirty="0" err="1">
                <a:latin typeface="Arial Nova Cond" panose="020B0506020202020204" pitchFamily="34" charset="0"/>
              </a:rPr>
              <a:t>Townwide</a:t>
            </a:r>
            <a:r>
              <a:rPr lang="en" sz="4400" b="1" dirty="0">
                <a:latin typeface="Arial Nova Cond" panose="020B0506020202020204" pitchFamily="34" charset="0"/>
              </a:rPr>
              <a:t> Summary</a:t>
            </a:r>
            <a:endParaRPr sz="4400" b="1" dirty="0">
              <a:latin typeface="Arial Nova Cond" panose="020B0506020202020204" pitchFamily="34" charset="0"/>
            </a:endParaRPr>
          </a:p>
        </p:txBody>
      </p:sp>
      <p:sp>
        <p:nvSpPr>
          <p:cNvPr id="561" name="Google Shape;561;p44"/>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31</a:t>
            </a:fld>
            <a:endParaRPr kern="0">
              <a:solidFill>
                <a:srgbClr val="999999"/>
              </a:solidFill>
              <a:latin typeface="Arial"/>
              <a:cs typeface="Arial"/>
              <a:sym typeface="Arial"/>
            </a:endParaRPr>
          </a:p>
        </p:txBody>
      </p:sp>
      <p:graphicFrame>
        <p:nvGraphicFramePr>
          <p:cNvPr id="562" name="Google Shape;562;p44"/>
          <p:cNvGraphicFramePr/>
          <p:nvPr>
            <p:extLst>
              <p:ext uri="{D42A27DB-BD31-4B8C-83A1-F6EECF244321}">
                <p14:modId xmlns:p14="http://schemas.microsoft.com/office/powerpoint/2010/main" val="712286714"/>
              </p:ext>
            </p:extLst>
          </p:nvPr>
        </p:nvGraphicFramePr>
        <p:xfrm>
          <a:off x="203000" y="1532874"/>
          <a:ext cx="11785799" cy="4956415"/>
        </p:xfrm>
        <a:graphic>
          <a:graphicData uri="http://schemas.openxmlformats.org/drawingml/2006/table">
            <a:tbl>
              <a:tblPr>
                <a:noFill/>
              </a:tblPr>
              <a:tblGrid>
                <a:gridCol w="4090233">
                  <a:extLst>
                    <a:ext uri="{9D8B030D-6E8A-4147-A177-3AD203B41FA5}">
                      <a16:colId xmlns:a16="http://schemas.microsoft.com/office/drawing/2014/main" val="20000"/>
                    </a:ext>
                  </a:extLst>
                </a:gridCol>
                <a:gridCol w="4090233">
                  <a:extLst>
                    <a:ext uri="{9D8B030D-6E8A-4147-A177-3AD203B41FA5}">
                      <a16:colId xmlns:a16="http://schemas.microsoft.com/office/drawing/2014/main" val="20001"/>
                    </a:ext>
                  </a:extLst>
                </a:gridCol>
                <a:gridCol w="3605333">
                  <a:extLst>
                    <a:ext uri="{9D8B030D-6E8A-4147-A177-3AD203B41FA5}">
                      <a16:colId xmlns:a16="http://schemas.microsoft.com/office/drawing/2014/main" val="20002"/>
                    </a:ext>
                  </a:extLst>
                </a:gridCol>
              </a:tblGrid>
              <a:tr h="758800">
                <a:tc>
                  <a:txBody>
                    <a:bodyPr/>
                    <a:lstStyle/>
                    <a:p>
                      <a:pPr marL="0" lvl="0" indent="0" algn="ctr" rtl="0">
                        <a:spcBef>
                          <a:spcPts val="0"/>
                        </a:spcBef>
                        <a:spcAft>
                          <a:spcPts val="0"/>
                        </a:spcAft>
                        <a:buNone/>
                      </a:pPr>
                      <a:r>
                        <a:rPr lang="en" sz="1300" b="1" dirty="0"/>
                        <a:t>Compliance Requirement</a:t>
                      </a:r>
                      <a:endParaRPr sz="1300" b="1" dirty="0"/>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Modeled Result</a:t>
                      </a:r>
                      <a:endParaRPr sz="1300" b="1"/>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Compliant?</a:t>
                      </a:r>
                      <a:endParaRPr sz="1300" b="1"/>
                    </a:p>
                  </a:txBody>
                  <a:tcPr marL="60950" marR="60950" marT="60950" marB="60950" anchor="ctr">
                    <a:solidFill>
                      <a:schemeClr val="lt2"/>
                    </a:solidFill>
                  </a:tcPr>
                </a:tc>
                <a:extLst>
                  <a:ext uri="{0D108BD9-81ED-4DB2-BD59-A6C34878D82A}">
                    <a16:rowId xmlns:a16="http://schemas.microsoft.com/office/drawing/2014/main" val="10000"/>
                  </a:ext>
                </a:extLst>
              </a:tr>
              <a:tr h="676967">
                <a:tc>
                  <a:txBody>
                    <a:bodyPr/>
                    <a:lstStyle/>
                    <a:p>
                      <a:pPr marL="0" lvl="0" indent="0" algn="l" rtl="0">
                        <a:spcBef>
                          <a:spcPts val="0"/>
                        </a:spcBef>
                        <a:spcAft>
                          <a:spcPts val="0"/>
                        </a:spcAft>
                        <a:buNone/>
                      </a:pPr>
                      <a:r>
                        <a:rPr lang="en" sz="1300" b="1"/>
                        <a:t>Modeled Unit Capacity ≥ 635 units</a:t>
                      </a:r>
                      <a:endParaRPr sz="1300" b="1"/>
                    </a:p>
                  </a:txBody>
                  <a:tcPr marL="60950" marR="60950" marT="60950" marB="60950" anchor="ctr"/>
                </a:tc>
                <a:tc>
                  <a:txBody>
                    <a:bodyPr/>
                    <a:lstStyle/>
                    <a:p>
                      <a:pPr marL="0" lvl="0" indent="0" algn="l" rtl="0">
                        <a:spcBef>
                          <a:spcPts val="0"/>
                        </a:spcBef>
                        <a:spcAft>
                          <a:spcPts val="0"/>
                        </a:spcAft>
                        <a:buNone/>
                      </a:pPr>
                      <a:r>
                        <a:rPr lang="en" sz="1100" dirty="0"/>
                        <a:t>887 units</a:t>
                      </a:r>
                      <a:endParaRPr sz="1100" dirty="0"/>
                    </a:p>
                  </a:txBody>
                  <a:tcPr marL="60950" marR="60950" marT="60950" marB="60950" anchor="ctr"/>
                </a:tc>
                <a:tc>
                  <a:txBody>
                    <a:bodyPr/>
                    <a:lstStyle/>
                    <a:p>
                      <a:pPr marL="0" lvl="0" indent="0" algn="l" rtl="0">
                        <a:spcBef>
                          <a:spcPts val="0"/>
                        </a:spcBef>
                        <a:spcAft>
                          <a:spcPts val="0"/>
                        </a:spcAft>
                        <a:buNone/>
                      </a:pPr>
                      <a:r>
                        <a:rPr lang="en" sz="1300"/>
                        <a:t>Yes.</a:t>
                      </a:r>
                      <a:endParaRPr sz="1300"/>
                    </a:p>
                  </a:txBody>
                  <a:tcPr marL="60950" marR="60950" marT="60950" marB="60950" anchor="ctr">
                    <a:solidFill>
                      <a:srgbClr val="D9EAD3"/>
                    </a:solidFill>
                  </a:tcPr>
                </a:tc>
                <a:extLst>
                  <a:ext uri="{0D108BD9-81ED-4DB2-BD59-A6C34878D82A}">
                    <a16:rowId xmlns:a16="http://schemas.microsoft.com/office/drawing/2014/main" val="10001"/>
                  </a:ext>
                </a:extLst>
              </a:tr>
              <a:tr h="676967">
                <a:tc>
                  <a:txBody>
                    <a:bodyPr/>
                    <a:lstStyle/>
                    <a:p>
                      <a:pPr marL="0" lvl="0" indent="0" algn="l" rtl="0">
                        <a:spcBef>
                          <a:spcPts val="0"/>
                        </a:spcBef>
                        <a:spcAft>
                          <a:spcPts val="0"/>
                        </a:spcAft>
                        <a:buNone/>
                      </a:pPr>
                      <a:r>
                        <a:rPr lang="en" sz="1300" b="1"/>
                        <a:t>District Land Area </a:t>
                      </a:r>
                      <a:r>
                        <a:rPr lang="en" sz="1300" b="1">
                          <a:solidFill>
                            <a:schemeClr val="dk1"/>
                          </a:solidFill>
                        </a:rPr>
                        <a:t>≥ 42 acres</a:t>
                      </a:r>
                      <a:endParaRPr sz="1300" b="1"/>
                    </a:p>
                  </a:txBody>
                  <a:tcPr marL="60950" marR="60950" marT="60950" marB="60950" anchor="ctr">
                    <a:lnL w="9525" cap="flat" cmpd="sng">
                      <a:solidFill>
                        <a:srgbClr val="F7AB8A"/>
                      </a:solidFill>
                      <a:prstDash val="solid"/>
                      <a:round/>
                      <a:headEnd type="none" w="sm" len="sm"/>
                      <a:tailEnd type="none" w="sm" len="sm"/>
                    </a:lnL>
                  </a:tcPr>
                </a:tc>
                <a:tc>
                  <a:txBody>
                    <a:bodyPr/>
                    <a:lstStyle/>
                    <a:p>
                      <a:pPr marL="0" lvl="0" indent="0" algn="l" rtl="0">
                        <a:spcBef>
                          <a:spcPts val="0"/>
                        </a:spcBef>
                        <a:spcAft>
                          <a:spcPts val="0"/>
                        </a:spcAft>
                        <a:buNone/>
                      </a:pPr>
                      <a:r>
                        <a:rPr lang="en" sz="1100" dirty="0"/>
                        <a:t>67.5 acres</a:t>
                      </a:r>
                      <a:endParaRPr sz="1100" dirty="0"/>
                    </a:p>
                    <a:p>
                      <a:pPr marL="0" lvl="0" indent="0" algn="l" rtl="0">
                        <a:spcBef>
                          <a:spcPts val="0"/>
                        </a:spcBef>
                        <a:spcAft>
                          <a:spcPts val="0"/>
                        </a:spcAft>
                        <a:buNone/>
                      </a:pPr>
                      <a:r>
                        <a:rPr lang="en" sz="1100" i="1" dirty="0"/>
                        <a:t>(54.4 acres = Gross Density Denominator)</a:t>
                      </a:r>
                      <a:endParaRPr sz="1100" i="1" dirty="0"/>
                    </a:p>
                  </a:txBody>
                  <a:tcPr marL="60950" marR="60950" marT="60950" marB="60950"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a:t>
                      </a:r>
                      <a:endParaRPr sz="1300"/>
                    </a:p>
                  </a:txBody>
                  <a:tcPr marL="60950" marR="60950" marT="60950" marB="60950" anchor="ctr">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676967">
                <a:tc>
                  <a:txBody>
                    <a:bodyPr/>
                    <a:lstStyle/>
                    <a:p>
                      <a:pPr marL="0" lvl="0" indent="0" algn="l" rtl="0">
                        <a:spcBef>
                          <a:spcPts val="0"/>
                        </a:spcBef>
                        <a:spcAft>
                          <a:spcPts val="0"/>
                        </a:spcAft>
                        <a:buNone/>
                      </a:pPr>
                      <a:r>
                        <a:rPr lang="en" sz="1300" b="1"/>
                        <a:t>Gross Density </a:t>
                      </a:r>
                      <a:r>
                        <a:rPr lang="en" sz="1300" b="1">
                          <a:solidFill>
                            <a:schemeClr val="dk1"/>
                          </a:solidFill>
                        </a:rPr>
                        <a:t>≥ 15 units/acre</a:t>
                      </a:r>
                      <a:endParaRPr sz="1300" b="1"/>
                    </a:p>
                  </a:txBody>
                  <a:tcPr marL="60950" marR="60950" marT="60950" marB="60950"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 887 units / 54.4 acres = </a:t>
                      </a:r>
                      <a:r>
                        <a:rPr lang="en" sz="1100" b="1" dirty="0"/>
                        <a:t>16.3 Units/Acre</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dirty="0"/>
                        <a:t>Yes.</a:t>
                      </a:r>
                      <a:endParaRPr sz="1300"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676967">
                <a:tc>
                  <a:txBody>
                    <a:bodyPr/>
                    <a:lstStyle/>
                    <a:p>
                      <a:pPr marL="0" lvl="0" indent="0" algn="l" rtl="0">
                        <a:spcBef>
                          <a:spcPts val="0"/>
                        </a:spcBef>
                        <a:spcAft>
                          <a:spcPts val="0"/>
                        </a:spcAft>
                        <a:buNone/>
                      </a:pPr>
                      <a:r>
                        <a:rPr lang="en" sz="1300" b="1">
                          <a:solidFill>
                            <a:schemeClr val="dk1"/>
                          </a:solidFill>
                        </a:rPr>
                        <a:t>% Land Area in Station Area ≥ 20%</a:t>
                      </a:r>
                      <a:endParaRPr sz="13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VC-Lincoln Woods + VC-B-2 + VC-Codman Corner</a:t>
                      </a:r>
                      <a:endParaRPr sz="1100" dirty="0"/>
                    </a:p>
                    <a:p>
                      <a:pPr marL="0" lvl="0" indent="0" algn="l" rtl="0">
                        <a:spcBef>
                          <a:spcPts val="0"/>
                        </a:spcBef>
                        <a:spcAft>
                          <a:spcPts val="0"/>
                        </a:spcAft>
                        <a:buNone/>
                      </a:pPr>
                      <a:r>
                        <a:rPr lang="en" sz="1100" dirty="0"/>
                        <a:t>= 20.1 acres + 5.7 acres + 4.6 acres= </a:t>
                      </a:r>
                      <a:r>
                        <a:rPr lang="en" sz="1100" b="1" dirty="0"/>
                        <a:t>45%</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dirty="0"/>
                        <a:t>Yes. </a:t>
                      </a:r>
                      <a:endParaRPr sz="1300"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676967">
                <a:tc>
                  <a:txBody>
                    <a:bodyPr/>
                    <a:lstStyle/>
                    <a:p>
                      <a:pPr marL="0" lvl="0" indent="0" algn="l" rtl="0">
                        <a:spcBef>
                          <a:spcPts val="0"/>
                        </a:spcBef>
                        <a:spcAft>
                          <a:spcPts val="0"/>
                        </a:spcAft>
                        <a:buNone/>
                      </a:pPr>
                      <a:r>
                        <a:rPr lang="en" sz="1300" b="1">
                          <a:solidFill>
                            <a:schemeClr val="dk1"/>
                          </a:solidFill>
                        </a:rPr>
                        <a:t>% Modeled Unit Capacity in Station Area ≥ 20%</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VC-Lincoln Woods + VC-B-2 +VC-Codman Corner</a:t>
                      </a:r>
                      <a:endParaRPr sz="1100" dirty="0"/>
                    </a:p>
                    <a:p>
                      <a:pPr marL="0" lvl="0" indent="0" algn="l" rtl="0">
                        <a:spcBef>
                          <a:spcPts val="0"/>
                        </a:spcBef>
                        <a:spcAft>
                          <a:spcPts val="0"/>
                        </a:spcAft>
                        <a:buNone/>
                      </a:pPr>
                      <a:r>
                        <a:rPr lang="en" sz="1100" dirty="0"/>
                        <a:t>= 185 units + 82 units + 69 units =</a:t>
                      </a:r>
                      <a:r>
                        <a:rPr lang="en" sz="1100" b="1" dirty="0"/>
                        <a:t> 38%</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Yes. </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812780">
                <a:tc>
                  <a:txBody>
                    <a:bodyPr/>
                    <a:lstStyle/>
                    <a:p>
                      <a:pPr marL="0" lvl="0" indent="0" algn="l" rtl="0">
                        <a:spcBef>
                          <a:spcPts val="0"/>
                        </a:spcBef>
                        <a:spcAft>
                          <a:spcPts val="0"/>
                        </a:spcAft>
                        <a:buNone/>
                      </a:pPr>
                      <a:r>
                        <a:rPr lang="en" sz="1300" b="1">
                          <a:solidFill>
                            <a:schemeClr val="dk1"/>
                          </a:solidFill>
                        </a:rPr>
                        <a:t>One contiguous district must contain ≥ 50% of total district land area</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36550" algn="l" rtl="0">
                        <a:spcBef>
                          <a:spcPts val="0"/>
                        </a:spcBef>
                        <a:spcAft>
                          <a:spcPts val="0"/>
                        </a:spcAft>
                        <a:buClr>
                          <a:schemeClr val="dk1"/>
                        </a:buClr>
                        <a:buSzPts val="1700"/>
                        <a:buChar char="●"/>
                      </a:pPr>
                      <a:r>
                        <a:rPr lang="en" sz="1100" dirty="0">
                          <a:solidFill>
                            <a:schemeClr val="dk1"/>
                          </a:solidFill>
                        </a:rPr>
                        <a:t>Commons/Oriole Landing = 37.1 acres = </a:t>
                      </a:r>
                      <a:r>
                        <a:rPr lang="en" sz="1100" b="1" dirty="0">
                          <a:solidFill>
                            <a:schemeClr val="dk1"/>
                          </a:solidFill>
                        </a:rPr>
                        <a:t>55%</a:t>
                      </a:r>
                      <a:endParaRPr sz="1100" b="1" dirty="0">
                        <a:solidFill>
                          <a:schemeClr val="dk1"/>
                        </a:solidFill>
                      </a:endParaRPr>
                    </a:p>
                    <a:p>
                      <a:pPr marL="457200" lvl="0" indent="-336550" algn="l" rtl="0">
                        <a:spcBef>
                          <a:spcPts val="0"/>
                        </a:spcBef>
                        <a:spcAft>
                          <a:spcPts val="0"/>
                        </a:spcAft>
                        <a:buClr>
                          <a:schemeClr val="dk1"/>
                        </a:buClr>
                        <a:buSzPts val="1700"/>
                        <a:buChar char="●"/>
                      </a:pPr>
                      <a:r>
                        <a:rPr lang="en" sz="1100" dirty="0">
                          <a:solidFill>
                            <a:schemeClr val="dk1"/>
                          </a:solidFill>
                        </a:rPr>
                        <a:t>VC B-2 + VC-Codman Corner= 5.7 acres + 4.6 acres= </a:t>
                      </a:r>
                      <a:r>
                        <a:rPr lang="en" sz="1100" b="1" dirty="0">
                          <a:solidFill>
                            <a:schemeClr val="dk1"/>
                          </a:solidFill>
                        </a:rPr>
                        <a:t>15.3 %</a:t>
                      </a:r>
                      <a:endParaRPr sz="1100" b="1" dirty="0">
                        <a:solidFill>
                          <a:schemeClr val="dk1"/>
                        </a:solidFill>
                      </a:endParaRPr>
                    </a:p>
                    <a:p>
                      <a:pPr marL="457200" lvl="0" indent="-336550" algn="l" rtl="0">
                        <a:spcBef>
                          <a:spcPts val="0"/>
                        </a:spcBef>
                        <a:spcAft>
                          <a:spcPts val="0"/>
                        </a:spcAft>
                        <a:buClr>
                          <a:schemeClr val="dk1"/>
                        </a:buClr>
                        <a:buSzPts val="1700"/>
                        <a:buChar char="●"/>
                      </a:pPr>
                      <a:r>
                        <a:rPr lang="en" sz="1100" dirty="0">
                          <a:solidFill>
                            <a:schemeClr val="dk1"/>
                          </a:solidFill>
                        </a:rPr>
                        <a:t>VC Lincoln Woods = 20.1 acres = </a:t>
                      </a:r>
                      <a:r>
                        <a:rPr lang="en" sz="1100" b="1" dirty="0">
                          <a:solidFill>
                            <a:schemeClr val="dk1"/>
                          </a:solidFill>
                        </a:rPr>
                        <a:t>29.8%</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rPr>
                        <a:t>Yes.</a:t>
                      </a:r>
                      <a:endParaRPr sz="1300"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bl>
          </a:graphicData>
        </a:graphic>
      </p:graphicFrame>
      <p:sp>
        <p:nvSpPr>
          <p:cNvPr id="563" name="Google Shape;563;p44"/>
          <p:cNvSpPr txBox="1"/>
          <p:nvPr/>
        </p:nvSpPr>
        <p:spPr>
          <a:xfrm>
            <a:off x="202999" y="994091"/>
            <a:ext cx="11785600" cy="374750"/>
          </a:xfrm>
          <a:prstGeom prst="rect">
            <a:avLst/>
          </a:prstGeom>
          <a:noFill/>
          <a:ln>
            <a:noFill/>
          </a:ln>
        </p:spPr>
        <p:txBody>
          <a:bodyPr spcFirstLastPara="1" wrap="square" lIns="0" tIns="0" rIns="0" bIns="0" anchor="t" anchorCtr="0">
            <a:noAutofit/>
          </a:bodyPr>
          <a:lstStyle/>
          <a:p>
            <a:pPr defTabSz="609630">
              <a:buClr>
                <a:srgbClr val="000000"/>
              </a:buClr>
            </a:pPr>
            <a:r>
              <a:rPr lang="en" sz="2200" kern="0" dirty="0">
                <a:solidFill>
                  <a:srgbClr val="000000"/>
                </a:solidFill>
                <a:latin typeface="Arial Nova" panose="020B0504020202020204" pitchFamily="34" charset="0"/>
                <a:cs typeface="Arial"/>
                <a:sym typeface="Arial"/>
              </a:rPr>
              <a:t>Compliance Check </a:t>
            </a:r>
            <a:r>
              <a:rPr lang="en" sz="2200" b="1" kern="0" dirty="0">
                <a:solidFill>
                  <a:srgbClr val="000000"/>
                </a:solidFill>
                <a:latin typeface="Arial Nova" panose="020B0504020202020204" pitchFamily="34" charset="0"/>
                <a:cs typeface="Arial"/>
                <a:sym typeface="Arial"/>
              </a:rPr>
              <a:t>excluding</a:t>
            </a:r>
            <a:r>
              <a:rPr lang="en" sz="2200" kern="0" dirty="0">
                <a:solidFill>
                  <a:srgbClr val="000000"/>
                </a:solidFill>
                <a:latin typeface="Arial Nova" panose="020B0504020202020204" pitchFamily="34" charset="0"/>
                <a:cs typeface="Arial"/>
                <a:sym typeface="Arial"/>
              </a:rPr>
              <a:t> Battle Road Farm/Lincoln North</a:t>
            </a:r>
            <a:endParaRPr sz="2200" kern="0" dirty="0">
              <a:solidFill>
                <a:srgbClr val="000000"/>
              </a:solidFill>
              <a:latin typeface="Arial Nova" panose="020B0504020202020204" pitchFamily="34" charset="0"/>
              <a:cs typeface="Arial"/>
              <a:sym typeface="Arial"/>
            </a:endParaRPr>
          </a:p>
        </p:txBody>
      </p:sp>
      <p:sp>
        <p:nvSpPr>
          <p:cNvPr id="564" name="Google Shape;564;p44"/>
          <p:cNvSpPr/>
          <p:nvPr/>
        </p:nvSpPr>
        <p:spPr>
          <a:xfrm>
            <a:off x="8431733" y="514500"/>
            <a:ext cx="1723400" cy="221000"/>
          </a:xfrm>
          <a:prstGeom prst="rect">
            <a:avLst/>
          </a:prstGeom>
          <a:solidFill>
            <a:srgbClr val="80276C"/>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Lincoln Woods</a:t>
            </a:r>
            <a:endParaRPr sz="933" b="1" kern="0">
              <a:solidFill>
                <a:srgbClr val="FFFFFF"/>
              </a:solidFill>
              <a:latin typeface="Arial"/>
              <a:cs typeface="Arial"/>
              <a:sym typeface="Arial"/>
            </a:endParaRPr>
          </a:p>
        </p:txBody>
      </p:sp>
      <p:sp>
        <p:nvSpPr>
          <p:cNvPr id="565" name="Google Shape;565;p44"/>
          <p:cNvSpPr/>
          <p:nvPr/>
        </p:nvSpPr>
        <p:spPr>
          <a:xfrm>
            <a:off x="8431733" y="794950"/>
            <a:ext cx="1723400" cy="221000"/>
          </a:xfrm>
          <a:prstGeom prst="rect">
            <a:avLst/>
          </a:prstGeom>
          <a:solidFill>
            <a:srgbClr val="B96BA8"/>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B-2</a:t>
            </a:r>
            <a:endParaRPr sz="933" b="1" kern="0">
              <a:solidFill>
                <a:srgbClr val="FFFFFF"/>
              </a:solidFill>
              <a:latin typeface="Arial"/>
              <a:cs typeface="Arial"/>
              <a:sym typeface="Arial"/>
            </a:endParaRPr>
          </a:p>
        </p:txBody>
      </p:sp>
      <p:sp>
        <p:nvSpPr>
          <p:cNvPr id="566" name="Google Shape;566;p44"/>
          <p:cNvSpPr/>
          <p:nvPr/>
        </p:nvSpPr>
        <p:spPr>
          <a:xfrm>
            <a:off x="10265517" y="514500"/>
            <a:ext cx="1723400" cy="221000"/>
          </a:xfrm>
          <a:prstGeom prst="rect">
            <a:avLst/>
          </a:prstGeom>
          <a:solidFill>
            <a:srgbClr val="CCCCCC"/>
          </a:solidFill>
          <a:ln>
            <a:noFill/>
          </a:ln>
        </p:spPr>
        <p:txBody>
          <a:bodyPr spcFirstLastPara="1" wrap="square" lIns="60950" tIns="60950" rIns="60950" bIns="60950" anchor="ctr" anchorCtr="0">
            <a:noAutofit/>
          </a:bodyPr>
          <a:lstStyle/>
          <a:p>
            <a:pPr algn="ctr" defTabSz="609630">
              <a:buClr>
                <a:srgbClr val="000000"/>
              </a:buClr>
            </a:pPr>
            <a:r>
              <a:rPr lang="en" sz="933" b="1" strike="sngStrike" kern="0">
                <a:solidFill>
                  <a:srgbClr val="FFFFFF"/>
                </a:solidFill>
                <a:latin typeface="Arial"/>
                <a:cs typeface="Arial"/>
                <a:sym typeface="Arial"/>
              </a:rPr>
              <a:t>BRF/Lincoln North/MM</a:t>
            </a:r>
            <a:endParaRPr sz="933" b="1" strike="sngStrike" kern="0">
              <a:solidFill>
                <a:srgbClr val="FFFFFF"/>
              </a:solidFill>
              <a:latin typeface="Arial"/>
              <a:cs typeface="Arial"/>
              <a:sym typeface="Arial"/>
            </a:endParaRPr>
          </a:p>
        </p:txBody>
      </p:sp>
      <p:sp>
        <p:nvSpPr>
          <p:cNvPr id="567" name="Google Shape;567;p44"/>
          <p:cNvSpPr/>
          <p:nvPr/>
        </p:nvSpPr>
        <p:spPr>
          <a:xfrm>
            <a:off x="10265517" y="790609"/>
            <a:ext cx="1723400" cy="221000"/>
          </a:xfrm>
          <a:prstGeom prst="rect">
            <a:avLst/>
          </a:prstGeom>
          <a:solidFill>
            <a:srgbClr val="FFC72C"/>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Commons/Oriole Landing</a:t>
            </a:r>
            <a:endParaRPr sz="933" b="1" kern="0">
              <a:solidFill>
                <a:srgbClr val="FFFFFF"/>
              </a:solidFill>
              <a:latin typeface="Arial"/>
              <a:cs typeface="Arial"/>
              <a:sym typeface="Arial"/>
            </a:endParaRPr>
          </a:p>
        </p:txBody>
      </p:sp>
      <p:sp>
        <p:nvSpPr>
          <p:cNvPr id="568" name="Google Shape;568;p44"/>
          <p:cNvSpPr/>
          <p:nvPr/>
        </p:nvSpPr>
        <p:spPr>
          <a:xfrm>
            <a:off x="8431733" y="1075392"/>
            <a:ext cx="1723400" cy="221000"/>
          </a:xfrm>
          <a:prstGeom prst="rect">
            <a:avLst/>
          </a:prstGeom>
          <a:solidFill>
            <a:srgbClr val="B96BA8"/>
          </a:solidFill>
          <a:ln>
            <a:noFill/>
          </a:ln>
        </p:spPr>
        <p:txBody>
          <a:bodyPr spcFirstLastPara="1" wrap="square" lIns="60950" tIns="60950" rIns="60950" bIns="60950" anchor="ctr" anchorCtr="0">
            <a:noAutofit/>
          </a:bodyPr>
          <a:lstStyle/>
          <a:p>
            <a:pPr algn="ctr" defTabSz="609630">
              <a:buClr>
                <a:srgbClr val="000000"/>
              </a:buClr>
            </a:pPr>
            <a:r>
              <a:rPr lang="en" sz="933" b="1" kern="0" dirty="0">
                <a:solidFill>
                  <a:srgbClr val="FFFFFF"/>
                </a:solidFill>
                <a:latin typeface="Arial"/>
                <a:cs typeface="Arial"/>
                <a:sym typeface="Arial"/>
              </a:rPr>
              <a:t>VC - Codman Corner</a:t>
            </a:r>
            <a:endParaRPr sz="933" b="1" kern="0" dirty="0">
              <a:solidFill>
                <a:srgbClr val="FFFFFF"/>
              </a:solidFill>
              <a:latin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5"/>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32</a:t>
            </a:fld>
            <a:endParaRPr kern="0">
              <a:solidFill>
                <a:srgbClr val="999999"/>
              </a:solidFill>
              <a:latin typeface="Arial"/>
              <a:cs typeface="Arial"/>
              <a:sym typeface="Arial"/>
            </a:endParaRPr>
          </a:p>
        </p:txBody>
      </p:sp>
      <p:sp>
        <p:nvSpPr>
          <p:cNvPr id="574" name="Google Shape;574;p45"/>
          <p:cNvSpPr txBox="1">
            <a:spLocks noGrp="1"/>
          </p:cNvSpPr>
          <p:nvPr>
            <p:ph type="title"/>
          </p:nvPr>
        </p:nvSpPr>
        <p:spPr>
          <a:xfrm>
            <a:off x="202999" y="346560"/>
            <a:ext cx="11785800" cy="508000"/>
          </a:xfrm>
          <a:prstGeom prst="rect">
            <a:avLst/>
          </a:prstGeom>
        </p:spPr>
        <p:txBody>
          <a:bodyPr spcFirstLastPara="1" wrap="square" lIns="0" tIns="0" rIns="0" bIns="0" anchor="t" anchorCtr="0">
            <a:noAutofit/>
          </a:bodyPr>
          <a:lstStyle/>
          <a:p>
            <a:r>
              <a:rPr lang="en" sz="4400" b="1" dirty="0" err="1">
                <a:latin typeface="Arial Nova Cond" panose="020B0506020202020204" pitchFamily="34" charset="0"/>
              </a:rPr>
              <a:t>Townwide</a:t>
            </a:r>
            <a:r>
              <a:rPr lang="en" sz="4400" b="1" dirty="0">
                <a:latin typeface="Arial Nova Cond" panose="020B0506020202020204" pitchFamily="34" charset="0"/>
              </a:rPr>
              <a:t> Summary</a:t>
            </a:r>
            <a:endParaRPr sz="4400" b="1" dirty="0">
              <a:latin typeface="Arial Nova Cond" panose="020B0506020202020204" pitchFamily="34" charset="0"/>
            </a:endParaRPr>
          </a:p>
        </p:txBody>
      </p:sp>
      <p:graphicFrame>
        <p:nvGraphicFramePr>
          <p:cNvPr id="575" name="Google Shape;575;p45"/>
          <p:cNvGraphicFramePr/>
          <p:nvPr>
            <p:extLst>
              <p:ext uri="{D42A27DB-BD31-4B8C-83A1-F6EECF244321}">
                <p14:modId xmlns:p14="http://schemas.microsoft.com/office/powerpoint/2010/main" val="1036757904"/>
              </p:ext>
            </p:extLst>
          </p:nvPr>
        </p:nvGraphicFramePr>
        <p:xfrm>
          <a:off x="203000" y="1532874"/>
          <a:ext cx="11785799" cy="4888245"/>
        </p:xfrm>
        <a:graphic>
          <a:graphicData uri="http://schemas.openxmlformats.org/drawingml/2006/table">
            <a:tbl>
              <a:tblPr>
                <a:noFill/>
              </a:tblPr>
              <a:tblGrid>
                <a:gridCol w="4090233">
                  <a:extLst>
                    <a:ext uri="{9D8B030D-6E8A-4147-A177-3AD203B41FA5}">
                      <a16:colId xmlns:a16="http://schemas.microsoft.com/office/drawing/2014/main" val="20000"/>
                    </a:ext>
                  </a:extLst>
                </a:gridCol>
                <a:gridCol w="4090233">
                  <a:extLst>
                    <a:ext uri="{9D8B030D-6E8A-4147-A177-3AD203B41FA5}">
                      <a16:colId xmlns:a16="http://schemas.microsoft.com/office/drawing/2014/main" val="20001"/>
                    </a:ext>
                  </a:extLst>
                </a:gridCol>
                <a:gridCol w="3605333">
                  <a:extLst>
                    <a:ext uri="{9D8B030D-6E8A-4147-A177-3AD203B41FA5}">
                      <a16:colId xmlns:a16="http://schemas.microsoft.com/office/drawing/2014/main" val="20002"/>
                    </a:ext>
                  </a:extLst>
                </a:gridCol>
              </a:tblGrid>
              <a:tr h="758800">
                <a:tc>
                  <a:txBody>
                    <a:bodyPr/>
                    <a:lstStyle/>
                    <a:p>
                      <a:pPr marL="0" lvl="0" indent="0" algn="ctr" rtl="0">
                        <a:spcBef>
                          <a:spcPts val="0"/>
                        </a:spcBef>
                        <a:spcAft>
                          <a:spcPts val="0"/>
                        </a:spcAft>
                        <a:buNone/>
                      </a:pPr>
                      <a:r>
                        <a:rPr lang="en" sz="1300" b="1" dirty="0"/>
                        <a:t>Compliance Requirement</a:t>
                      </a:r>
                      <a:endParaRPr sz="1300" b="1" dirty="0"/>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Modeled Result</a:t>
                      </a:r>
                      <a:endParaRPr sz="1300" b="1"/>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Compliant?</a:t>
                      </a:r>
                      <a:endParaRPr sz="1300" b="1"/>
                    </a:p>
                  </a:txBody>
                  <a:tcPr marL="60950" marR="60950" marT="60950" marB="60950" anchor="ctr">
                    <a:solidFill>
                      <a:schemeClr val="lt2"/>
                    </a:solidFill>
                  </a:tcPr>
                </a:tc>
                <a:extLst>
                  <a:ext uri="{0D108BD9-81ED-4DB2-BD59-A6C34878D82A}">
                    <a16:rowId xmlns:a16="http://schemas.microsoft.com/office/drawing/2014/main" val="10000"/>
                  </a:ext>
                </a:extLst>
              </a:tr>
              <a:tr h="663333">
                <a:tc>
                  <a:txBody>
                    <a:bodyPr/>
                    <a:lstStyle/>
                    <a:p>
                      <a:pPr marL="0" lvl="0" indent="0" algn="l" rtl="0">
                        <a:spcBef>
                          <a:spcPts val="0"/>
                        </a:spcBef>
                        <a:spcAft>
                          <a:spcPts val="0"/>
                        </a:spcAft>
                        <a:buNone/>
                      </a:pPr>
                      <a:r>
                        <a:rPr lang="en" sz="1300" b="1"/>
                        <a:t>Modeled Unit Capacity ≥ 635 units</a:t>
                      </a:r>
                      <a:endParaRPr sz="1300" b="1"/>
                    </a:p>
                  </a:txBody>
                  <a:tcPr marL="60950" marR="60950" marT="60950" marB="60950" anchor="ctr"/>
                </a:tc>
                <a:tc>
                  <a:txBody>
                    <a:bodyPr/>
                    <a:lstStyle/>
                    <a:p>
                      <a:pPr marL="0" lvl="0" indent="0" algn="l" rtl="0">
                        <a:spcBef>
                          <a:spcPts val="0"/>
                        </a:spcBef>
                        <a:spcAft>
                          <a:spcPts val="0"/>
                        </a:spcAft>
                        <a:buNone/>
                      </a:pPr>
                      <a:r>
                        <a:rPr lang="en" sz="1100" dirty="0"/>
                        <a:t>895 units</a:t>
                      </a:r>
                      <a:endParaRPr sz="1100" dirty="0"/>
                    </a:p>
                  </a:txBody>
                  <a:tcPr marL="60950" marR="60950" marT="60950" marB="60950" anchor="ctr"/>
                </a:tc>
                <a:tc>
                  <a:txBody>
                    <a:bodyPr/>
                    <a:lstStyle/>
                    <a:p>
                      <a:pPr marL="0" lvl="0" indent="0" algn="l" rtl="0">
                        <a:spcBef>
                          <a:spcPts val="0"/>
                        </a:spcBef>
                        <a:spcAft>
                          <a:spcPts val="0"/>
                        </a:spcAft>
                        <a:buNone/>
                      </a:pPr>
                      <a:r>
                        <a:rPr lang="en" sz="1300"/>
                        <a:t>Yes.</a:t>
                      </a:r>
                      <a:endParaRPr sz="1300"/>
                    </a:p>
                  </a:txBody>
                  <a:tcPr marL="60950" marR="60950" marT="60950" marB="60950" anchor="ctr">
                    <a:solidFill>
                      <a:srgbClr val="D9EAD3"/>
                    </a:solidFill>
                  </a:tcPr>
                </a:tc>
                <a:extLst>
                  <a:ext uri="{0D108BD9-81ED-4DB2-BD59-A6C34878D82A}">
                    <a16:rowId xmlns:a16="http://schemas.microsoft.com/office/drawing/2014/main" val="10001"/>
                  </a:ext>
                </a:extLst>
              </a:tr>
              <a:tr h="663333">
                <a:tc>
                  <a:txBody>
                    <a:bodyPr/>
                    <a:lstStyle/>
                    <a:p>
                      <a:pPr marL="0" lvl="0" indent="0" algn="l" rtl="0">
                        <a:spcBef>
                          <a:spcPts val="0"/>
                        </a:spcBef>
                        <a:spcAft>
                          <a:spcPts val="0"/>
                        </a:spcAft>
                        <a:buNone/>
                      </a:pPr>
                      <a:r>
                        <a:rPr lang="en" sz="1300" b="1"/>
                        <a:t>District Land Area </a:t>
                      </a:r>
                      <a:r>
                        <a:rPr lang="en" sz="1300" b="1">
                          <a:solidFill>
                            <a:schemeClr val="dk1"/>
                          </a:solidFill>
                        </a:rPr>
                        <a:t>≥ 42 acres</a:t>
                      </a:r>
                      <a:endParaRPr sz="1300" b="1"/>
                    </a:p>
                  </a:txBody>
                  <a:tcPr marL="60950" marR="60950" marT="60950" marB="60950" anchor="ctr">
                    <a:lnL w="9525" cap="flat" cmpd="sng">
                      <a:solidFill>
                        <a:srgbClr val="F7AB8A"/>
                      </a:solidFill>
                      <a:prstDash val="solid"/>
                      <a:round/>
                      <a:headEnd type="none" w="sm" len="sm"/>
                      <a:tailEnd type="none" w="sm" len="sm"/>
                    </a:lnL>
                  </a:tcPr>
                </a:tc>
                <a:tc>
                  <a:txBody>
                    <a:bodyPr/>
                    <a:lstStyle/>
                    <a:p>
                      <a:pPr marL="0" lvl="0" indent="0" algn="l" rtl="0">
                        <a:spcBef>
                          <a:spcPts val="0"/>
                        </a:spcBef>
                        <a:spcAft>
                          <a:spcPts val="0"/>
                        </a:spcAft>
                        <a:buNone/>
                      </a:pPr>
                      <a:r>
                        <a:rPr lang="en" sz="1100" dirty="0"/>
                        <a:t>64 acres</a:t>
                      </a:r>
                      <a:endParaRPr sz="1100" dirty="0"/>
                    </a:p>
                    <a:p>
                      <a:pPr marL="0" lvl="0" indent="0" algn="l" rtl="0">
                        <a:spcBef>
                          <a:spcPts val="0"/>
                        </a:spcBef>
                        <a:spcAft>
                          <a:spcPts val="0"/>
                        </a:spcAft>
                        <a:buNone/>
                      </a:pPr>
                      <a:r>
                        <a:rPr lang="en" sz="1100" i="1" dirty="0"/>
                        <a:t>(51.5 acres = Gross Density Denominator)</a:t>
                      </a:r>
                      <a:endParaRPr sz="1100" i="1" dirty="0"/>
                    </a:p>
                  </a:txBody>
                  <a:tcPr marL="60950" marR="60950" marT="60950" marB="60950"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a:t>
                      </a:r>
                      <a:endParaRPr sz="1300"/>
                    </a:p>
                  </a:txBody>
                  <a:tcPr marL="60950" marR="60950" marT="60950" marB="60950" anchor="ctr">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663333">
                <a:tc>
                  <a:txBody>
                    <a:bodyPr/>
                    <a:lstStyle/>
                    <a:p>
                      <a:pPr marL="0" lvl="0" indent="0" algn="l" rtl="0">
                        <a:spcBef>
                          <a:spcPts val="0"/>
                        </a:spcBef>
                        <a:spcAft>
                          <a:spcPts val="0"/>
                        </a:spcAft>
                        <a:buNone/>
                      </a:pPr>
                      <a:r>
                        <a:rPr lang="en" sz="1300" b="1"/>
                        <a:t>Gross Density </a:t>
                      </a:r>
                      <a:r>
                        <a:rPr lang="en" sz="1300" b="1">
                          <a:solidFill>
                            <a:schemeClr val="dk1"/>
                          </a:solidFill>
                        </a:rPr>
                        <a:t>≥ 15 units/acre</a:t>
                      </a:r>
                      <a:endParaRPr sz="1300" b="1"/>
                    </a:p>
                  </a:txBody>
                  <a:tcPr marL="60950" marR="60950" marT="60950" marB="60950"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895 units / 51.5 acres = </a:t>
                      </a:r>
                      <a:r>
                        <a:rPr lang="en" sz="1100" b="1" dirty="0"/>
                        <a:t>17.4 Units/Acre</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663333">
                <a:tc>
                  <a:txBody>
                    <a:bodyPr/>
                    <a:lstStyle/>
                    <a:p>
                      <a:pPr marL="0" lvl="0" indent="0" algn="l" rtl="0">
                        <a:spcBef>
                          <a:spcPts val="0"/>
                        </a:spcBef>
                        <a:spcAft>
                          <a:spcPts val="0"/>
                        </a:spcAft>
                        <a:buNone/>
                      </a:pPr>
                      <a:r>
                        <a:rPr lang="en" sz="1300" b="1">
                          <a:solidFill>
                            <a:schemeClr val="dk1"/>
                          </a:solidFill>
                        </a:rPr>
                        <a:t>% Land Area in Station Area ≥ 20%</a:t>
                      </a:r>
                      <a:endParaRPr sz="13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VC-Lincoln Woods + VC-B-2 + VC-Codman Corner</a:t>
                      </a:r>
                      <a:endParaRPr sz="1100" dirty="0"/>
                    </a:p>
                    <a:p>
                      <a:pPr marL="0" lvl="0" indent="0" algn="l" rtl="0">
                        <a:spcBef>
                          <a:spcPts val="0"/>
                        </a:spcBef>
                        <a:spcAft>
                          <a:spcPts val="0"/>
                        </a:spcAft>
                        <a:buNone/>
                      </a:pPr>
                      <a:r>
                        <a:rPr lang="en" sz="1100" dirty="0"/>
                        <a:t>= 20.1 acres + 5.7 acres + 4.6 acres =</a:t>
                      </a:r>
                      <a:r>
                        <a:rPr lang="en" sz="1100" b="1" dirty="0"/>
                        <a:t> 47.5%</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 </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663333">
                <a:tc>
                  <a:txBody>
                    <a:bodyPr/>
                    <a:lstStyle/>
                    <a:p>
                      <a:pPr marL="0" lvl="0" indent="0" algn="l" rtl="0">
                        <a:spcBef>
                          <a:spcPts val="0"/>
                        </a:spcBef>
                        <a:spcAft>
                          <a:spcPts val="0"/>
                        </a:spcAft>
                        <a:buNone/>
                      </a:pPr>
                      <a:r>
                        <a:rPr lang="en" sz="1300" b="1">
                          <a:solidFill>
                            <a:schemeClr val="dk1"/>
                          </a:solidFill>
                        </a:rPr>
                        <a:t>% Modeled Unit Capacity in Station Area ≥ 20%</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t>VC-Lincoln Woods + VC-B-2 + VC-Codman Corner= </a:t>
                      </a:r>
                      <a:endParaRPr sz="1100" dirty="0"/>
                    </a:p>
                    <a:p>
                      <a:pPr marL="0" lvl="0" indent="0" algn="l" rtl="0">
                        <a:spcBef>
                          <a:spcPts val="0"/>
                        </a:spcBef>
                        <a:spcAft>
                          <a:spcPts val="0"/>
                        </a:spcAft>
                        <a:buNone/>
                      </a:pPr>
                      <a:r>
                        <a:rPr lang="en" sz="1100" dirty="0"/>
                        <a:t>185 units + 82 units + 69 units = </a:t>
                      </a:r>
                      <a:r>
                        <a:rPr lang="en" sz="1100" b="1" dirty="0"/>
                        <a:t>37.5%</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Yes. </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812780">
                <a:tc>
                  <a:txBody>
                    <a:bodyPr/>
                    <a:lstStyle/>
                    <a:p>
                      <a:pPr marL="0" lvl="0" indent="0" algn="l" rtl="0">
                        <a:spcBef>
                          <a:spcPts val="0"/>
                        </a:spcBef>
                        <a:spcAft>
                          <a:spcPts val="0"/>
                        </a:spcAft>
                        <a:buNone/>
                      </a:pPr>
                      <a:r>
                        <a:rPr lang="en" sz="1300" b="1" dirty="0">
                          <a:solidFill>
                            <a:schemeClr val="dk1"/>
                          </a:solidFill>
                        </a:rPr>
                        <a:t>One contiguous district must contain ≥ 50% of total district land area</a:t>
                      </a:r>
                      <a:endParaRPr sz="1300" b="1" dirty="0">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36550" algn="l" rtl="0">
                        <a:spcBef>
                          <a:spcPts val="0"/>
                        </a:spcBef>
                        <a:spcAft>
                          <a:spcPts val="0"/>
                        </a:spcAft>
                        <a:buSzPts val="1700"/>
                        <a:buChar char="●"/>
                      </a:pPr>
                      <a:r>
                        <a:rPr lang="en" sz="1100" dirty="0"/>
                        <a:t>BRF/Lincoln North/MM = 39 acres = </a:t>
                      </a:r>
                      <a:r>
                        <a:rPr lang="en" sz="1100" b="1" dirty="0"/>
                        <a:t>60.9%</a:t>
                      </a:r>
                      <a:endParaRPr sz="1100" b="1" dirty="0"/>
                    </a:p>
                    <a:p>
                      <a:pPr marL="457200" lvl="0" indent="-336550" algn="l" rtl="0">
                        <a:spcBef>
                          <a:spcPts val="0"/>
                        </a:spcBef>
                        <a:spcAft>
                          <a:spcPts val="0"/>
                        </a:spcAft>
                        <a:buSzPts val="1700"/>
                        <a:buChar char="●"/>
                      </a:pPr>
                      <a:r>
                        <a:rPr lang="en" sz="1100" dirty="0"/>
                        <a:t>VC-Lincoln Woods = 20.1 acres =</a:t>
                      </a:r>
                      <a:r>
                        <a:rPr lang="en" sz="1100" b="1" dirty="0"/>
                        <a:t> 31.4%</a:t>
                      </a:r>
                      <a:endParaRPr sz="1100" b="1" dirty="0"/>
                    </a:p>
                    <a:p>
                      <a:pPr marL="457200" lvl="0" indent="-336550" algn="l" rtl="0">
                        <a:spcBef>
                          <a:spcPts val="0"/>
                        </a:spcBef>
                        <a:spcAft>
                          <a:spcPts val="0"/>
                        </a:spcAft>
                        <a:buSzPts val="1700"/>
                        <a:buChar char="●"/>
                      </a:pPr>
                      <a:r>
                        <a:rPr lang="en" sz="1100" dirty="0"/>
                        <a:t>VC-Codman Corner + VC-B-2 = 4.6 acres + 5.7 acres = </a:t>
                      </a:r>
                      <a:r>
                        <a:rPr lang="en" sz="1100" b="1" dirty="0"/>
                        <a:t>16%</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rPr>
                        <a:t>Yes.</a:t>
                      </a:r>
                      <a:endParaRPr sz="1300"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bl>
          </a:graphicData>
        </a:graphic>
      </p:graphicFrame>
      <p:sp>
        <p:nvSpPr>
          <p:cNvPr id="576" name="Google Shape;576;p45"/>
          <p:cNvSpPr txBox="1"/>
          <p:nvPr/>
        </p:nvSpPr>
        <p:spPr>
          <a:xfrm>
            <a:off x="203200" y="1066716"/>
            <a:ext cx="11785600" cy="359159"/>
          </a:xfrm>
          <a:prstGeom prst="rect">
            <a:avLst/>
          </a:prstGeom>
          <a:noFill/>
          <a:ln>
            <a:noFill/>
          </a:ln>
        </p:spPr>
        <p:txBody>
          <a:bodyPr spcFirstLastPara="1" wrap="square" lIns="0" tIns="0" rIns="0" bIns="0" anchor="t" anchorCtr="0">
            <a:noAutofit/>
          </a:bodyPr>
          <a:lstStyle/>
          <a:p>
            <a:pPr defTabSz="609630">
              <a:buClr>
                <a:srgbClr val="000000"/>
              </a:buClr>
            </a:pPr>
            <a:r>
              <a:rPr lang="en" sz="2400" kern="0" dirty="0">
                <a:solidFill>
                  <a:srgbClr val="000000"/>
                </a:solidFill>
                <a:latin typeface="Arial Nova" panose="020B0504020202020204" pitchFamily="34" charset="0"/>
                <a:cs typeface="Arial"/>
                <a:sym typeface="Arial"/>
              </a:rPr>
              <a:t>Compliance Check </a:t>
            </a:r>
            <a:r>
              <a:rPr lang="en" sz="2400" b="1" kern="0" dirty="0">
                <a:solidFill>
                  <a:srgbClr val="000000"/>
                </a:solidFill>
                <a:latin typeface="Arial Nova" panose="020B0504020202020204" pitchFamily="34" charset="0"/>
                <a:cs typeface="Arial"/>
                <a:sym typeface="Arial"/>
              </a:rPr>
              <a:t>excluding</a:t>
            </a:r>
            <a:r>
              <a:rPr lang="en" sz="2400" kern="0" dirty="0">
                <a:solidFill>
                  <a:srgbClr val="000000"/>
                </a:solidFill>
                <a:latin typeface="Arial Nova" panose="020B0504020202020204" pitchFamily="34" charset="0"/>
                <a:cs typeface="Arial"/>
                <a:sym typeface="Arial"/>
              </a:rPr>
              <a:t> Commons/Oriole Landing</a:t>
            </a:r>
            <a:endParaRPr sz="2400" kern="0" dirty="0">
              <a:solidFill>
                <a:srgbClr val="000000"/>
              </a:solidFill>
              <a:latin typeface="Arial Nova" panose="020B0504020202020204" pitchFamily="34" charset="0"/>
              <a:cs typeface="Arial"/>
              <a:sym typeface="Arial"/>
            </a:endParaRPr>
          </a:p>
        </p:txBody>
      </p:sp>
      <p:sp>
        <p:nvSpPr>
          <p:cNvPr id="577" name="Google Shape;577;p45"/>
          <p:cNvSpPr/>
          <p:nvPr/>
        </p:nvSpPr>
        <p:spPr>
          <a:xfrm>
            <a:off x="8431733" y="514500"/>
            <a:ext cx="1723400" cy="221000"/>
          </a:xfrm>
          <a:prstGeom prst="rect">
            <a:avLst/>
          </a:prstGeom>
          <a:solidFill>
            <a:srgbClr val="80276C"/>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Lincoln Woods</a:t>
            </a:r>
            <a:endParaRPr sz="933" b="1" kern="0">
              <a:solidFill>
                <a:srgbClr val="FFFFFF"/>
              </a:solidFill>
              <a:latin typeface="Arial"/>
              <a:cs typeface="Arial"/>
              <a:sym typeface="Arial"/>
            </a:endParaRPr>
          </a:p>
        </p:txBody>
      </p:sp>
      <p:sp>
        <p:nvSpPr>
          <p:cNvPr id="578" name="Google Shape;578;p45"/>
          <p:cNvSpPr/>
          <p:nvPr/>
        </p:nvSpPr>
        <p:spPr>
          <a:xfrm>
            <a:off x="8431733" y="794950"/>
            <a:ext cx="1723400" cy="221000"/>
          </a:xfrm>
          <a:prstGeom prst="rect">
            <a:avLst/>
          </a:prstGeom>
          <a:solidFill>
            <a:srgbClr val="B96BA8"/>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B-2</a:t>
            </a:r>
            <a:endParaRPr sz="933" b="1" kern="0">
              <a:solidFill>
                <a:srgbClr val="FFFFFF"/>
              </a:solidFill>
              <a:latin typeface="Arial"/>
              <a:cs typeface="Arial"/>
              <a:sym typeface="Arial"/>
            </a:endParaRPr>
          </a:p>
        </p:txBody>
      </p:sp>
      <p:sp>
        <p:nvSpPr>
          <p:cNvPr id="579" name="Google Shape;579;p45"/>
          <p:cNvSpPr/>
          <p:nvPr/>
        </p:nvSpPr>
        <p:spPr>
          <a:xfrm>
            <a:off x="10265517" y="514500"/>
            <a:ext cx="1723400" cy="221000"/>
          </a:xfrm>
          <a:prstGeom prst="rect">
            <a:avLst/>
          </a:prstGeom>
          <a:solidFill>
            <a:srgbClr val="4986E8"/>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BRF/Lincoln North/MM</a:t>
            </a:r>
            <a:endParaRPr sz="933" b="1" kern="0">
              <a:solidFill>
                <a:srgbClr val="FFFFFF"/>
              </a:solidFill>
              <a:latin typeface="Arial"/>
              <a:cs typeface="Arial"/>
              <a:sym typeface="Arial"/>
            </a:endParaRPr>
          </a:p>
        </p:txBody>
      </p:sp>
      <p:sp>
        <p:nvSpPr>
          <p:cNvPr id="580" name="Google Shape;580;p45"/>
          <p:cNvSpPr/>
          <p:nvPr/>
        </p:nvSpPr>
        <p:spPr>
          <a:xfrm>
            <a:off x="10265517" y="790609"/>
            <a:ext cx="1723400" cy="221000"/>
          </a:xfrm>
          <a:prstGeom prst="rect">
            <a:avLst/>
          </a:prstGeom>
          <a:solidFill>
            <a:srgbClr val="CCCCCC"/>
          </a:solidFill>
          <a:ln>
            <a:noFill/>
          </a:ln>
        </p:spPr>
        <p:txBody>
          <a:bodyPr spcFirstLastPara="1" wrap="square" lIns="60950" tIns="60950" rIns="60950" bIns="60950" anchor="ctr" anchorCtr="0">
            <a:noAutofit/>
          </a:bodyPr>
          <a:lstStyle/>
          <a:p>
            <a:pPr algn="ctr" defTabSz="609630">
              <a:buClr>
                <a:srgbClr val="000000"/>
              </a:buClr>
            </a:pPr>
            <a:r>
              <a:rPr lang="en" sz="933" b="1" strike="sngStrike" kern="0">
                <a:solidFill>
                  <a:srgbClr val="FFFFFF"/>
                </a:solidFill>
                <a:latin typeface="Arial"/>
                <a:cs typeface="Arial"/>
                <a:sym typeface="Arial"/>
              </a:rPr>
              <a:t>Commons/Oriole Landing</a:t>
            </a:r>
            <a:endParaRPr sz="933" b="1" strike="sngStrike" kern="0">
              <a:solidFill>
                <a:srgbClr val="FFFFFF"/>
              </a:solidFill>
              <a:latin typeface="Arial"/>
              <a:cs typeface="Arial"/>
              <a:sym typeface="Arial"/>
            </a:endParaRPr>
          </a:p>
        </p:txBody>
      </p:sp>
      <p:sp>
        <p:nvSpPr>
          <p:cNvPr id="581" name="Google Shape;581;p45"/>
          <p:cNvSpPr/>
          <p:nvPr/>
        </p:nvSpPr>
        <p:spPr>
          <a:xfrm>
            <a:off x="8431733" y="1075392"/>
            <a:ext cx="1723400" cy="221000"/>
          </a:xfrm>
          <a:prstGeom prst="rect">
            <a:avLst/>
          </a:prstGeom>
          <a:solidFill>
            <a:srgbClr val="B96BA8"/>
          </a:solidFill>
          <a:ln>
            <a:noFill/>
          </a:ln>
        </p:spPr>
        <p:txBody>
          <a:bodyPr spcFirstLastPara="1" wrap="square" lIns="60950" tIns="60950" rIns="60950" bIns="60950" anchor="ctr" anchorCtr="0">
            <a:noAutofit/>
          </a:bodyPr>
          <a:lstStyle/>
          <a:p>
            <a:pPr algn="ctr" defTabSz="609630">
              <a:buClr>
                <a:srgbClr val="000000"/>
              </a:buClr>
            </a:pPr>
            <a:r>
              <a:rPr lang="en" sz="933" b="1" kern="0" dirty="0">
                <a:solidFill>
                  <a:srgbClr val="FFFFFF"/>
                </a:solidFill>
                <a:latin typeface="Arial"/>
                <a:cs typeface="Arial"/>
                <a:sym typeface="Arial"/>
              </a:rPr>
              <a:t>VC - Codman Corner</a:t>
            </a:r>
            <a:endParaRPr sz="933" b="1" kern="0" dirty="0">
              <a:solidFill>
                <a:srgbClr val="FFFFFF"/>
              </a:solidFill>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6"/>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33</a:t>
            </a:fld>
            <a:endParaRPr kern="0">
              <a:solidFill>
                <a:srgbClr val="999999"/>
              </a:solidFill>
              <a:latin typeface="Arial"/>
              <a:cs typeface="Arial"/>
              <a:sym typeface="Arial"/>
            </a:endParaRPr>
          </a:p>
        </p:txBody>
      </p:sp>
      <p:sp>
        <p:nvSpPr>
          <p:cNvPr id="587" name="Google Shape;587;p46"/>
          <p:cNvSpPr txBox="1">
            <a:spLocks noGrp="1"/>
          </p:cNvSpPr>
          <p:nvPr>
            <p:ph type="title"/>
          </p:nvPr>
        </p:nvSpPr>
        <p:spPr>
          <a:xfrm>
            <a:off x="203000" y="278485"/>
            <a:ext cx="11785800" cy="508000"/>
          </a:xfrm>
          <a:prstGeom prst="rect">
            <a:avLst/>
          </a:prstGeom>
        </p:spPr>
        <p:txBody>
          <a:bodyPr spcFirstLastPara="1" wrap="square" lIns="0" tIns="0" rIns="0" bIns="0" anchor="t" anchorCtr="0">
            <a:noAutofit/>
          </a:bodyPr>
          <a:lstStyle/>
          <a:p>
            <a:r>
              <a:rPr lang="en" sz="4400" b="1" dirty="0" err="1">
                <a:latin typeface="Arial Nova Cond" panose="020B0506020202020204" pitchFamily="34" charset="0"/>
              </a:rPr>
              <a:t>Townwide</a:t>
            </a:r>
            <a:r>
              <a:rPr lang="en" sz="4400" b="1" dirty="0">
                <a:latin typeface="Arial Nova Cond" panose="020B0506020202020204" pitchFamily="34" charset="0"/>
              </a:rPr>
              <a:t> Summary</a:t>
            </a:r>
            <a:endParaRPr sz="4400" b="1" dirty="0">
              <a:latin typeface="Arial Nova Cond" panose="020B0506020202020204" pitchFamily="34" charset="0"/>
            </a:endParaRPr>
          </a:p>
        </p:txBody>
      </p:sp>
      <p:graphicFrame>
        <p:nvGraphicFramePr>
          <p:cNvPr id="588" name="Google Shape;588;p46"/>
          <p:cNvGraphicFramePr/>
          <p:nvPr>
            <p:extLst>
              <p:ext uri="{D42A27DB-BD31-4B8C-83A1-F6EECF244321}">
                <p14:modId xmlns:p14="http://schemas.microsoft.com/office/powerpoint/2010/main" val="1599756714"/>
              </p:ext>
            </p:extLst>
          </p:nvPr>
        </p:nvGraphicFramePr>
        <p:xfrm>
          <a:off x="203000" y="1532874"/>
          <a:ext cx="11785799" cy="4834265"/>
        </p:xfrm>
        <a:graphic>
          <a:graphicData uri="http://schemas.openxmlformats.org/drawingml/2006/table">
            <a:tbl>
              <a:tblPr>
                <a:noFill/>
              </a:tblPr>
              <a:tblGrid>
                <a:gridCol w="4090233">
                  <a:extLst>
                    <a:ext uri="{9D8B030D-6E8A-4147-A177-3AD203B41FA5}">
                      <a16:colId xmlns:a16="http://schemas.microsoft.com/office/drawing/2014/main" val="20000"/>
                    </a:ext>
                  </a:extLst>
                </a:gridCol>
                <a:gridCol w="4090233">
                  <a:extLst>
                    <a:ext uri="{9D8B030D-6E8A-4147-A177-3AD203B41FA5}">
                      <a16:colId xmlns:a16="http://schemas.microsoft.com/office/drawing/2014/main" val="20001"/>
                    </a:ext>
                  </a:extLst>
                </a:gridCol>
                <a:gridCol w="3605333">
                  <a:extLst>
                    <a:ext uri="{9D8B030D-6E8A-4147-A177-3AD203B41FA5}">
                      <a16:colId xmlns:a16="http://schemas.microsoft.com/office/drawing/2014/main" val="20002"/>
                    </a:ext>
                  </a:extLst>
                </a:gridCol>
              </a:tblGrid>
              <a:tr h="758800">
                <a:tc>
                  <a:txBody>
                    <a:bodyPr/>
                    <a:lstStyle/>
                    <a:p>
                      <a:pPr marL="0" lvl="0" indent="0" algn="ctr" rtl="0">
                        <a:spcBef>
                          <a:spcPts val="0"/>
                        </a:spcBef>
                        <a:spcAft>
                          <a:spcPts val="0"/>
                        </a:spcAft>
                        <a:buNone/>
                      </a:pPr>
                      <a:r>
                        <a:rPr lang="en" sz="1300" b="1"/>
                        <a:t>Compliance Requirement</a:t>
                      </a:r>
                      <a:endParaRPr sz="1300" b="1"/>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Modeled Result</a:t>
                      </a:r>
                      <a:endParaRPr sz="1300" b="1"/>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Compliant?</a:t>
                      </a:r>
                      <a:endParaRPr sz="1300" b="1"/>
                    </a:p>
                  </a:txBody>
                  <a:tcPr marL="60950" marR="60950" marT="60950" marB="60950" anchor="ctr">
                    <a:solidFill>
                      <a:schemeClr val="lt2"/>
                    </a:solidFill>
                  </a:tcPr>
                </a:tc>
                <a:extLst>
                  <a:ext uri="{0D108BD9-81ED-4DB2-BD59-A6C34878D82A}">
                    <a16:rowId xmlns:a16="http://schemas.microsoft.com/office/drawing/2014/main" val="10000"/>
                  </a:ext>
                </a:extLst>
              </a:tr>
              <a:tr h="663333">
                <a:tc>
                  <a:txBody>
                    <a:bodyPr/>
                    <a:lstStyle/>
                    <a:p>
                      <a:pPr marL="0" lvl="0" indent="0" algn="l" rtl="0">
                        <a:spcBef>
                          <a:spcPts val="0"/>
                        </a:spcBef>
                        <a:spcAft>
                          <a:spcPts val="0"/>
                        </a:spcAft>
                        <a:buNone/>
                      </a:pPr>
                      <a:r>
                        <a:rPr lang="en" sz="1300" b="1" dirty="0"/>
                        <a:t>Modeled Unit Capacity ≥ 635 units</a:t>
                      </a:r>
                      <a:endParaRPr sz="1300" b="1" dirty="0"/>
                    </a:p>
                  </a:txBody>
                  <a:tcPr marL="60950" marR="60950" marT="60950" marB="60950" anchor="ctr"/>
                </a:tc>
                <a:tc>
                  <a:txBody>
                    <a:bodyPr/>
                    <a:lstStyle/>
                    <a:p>
                      <a:pPr marL="0" lvl="0" indent="0" algn="l" rtl="0">
                        <a:spcBef>
                          <a:spcPts val="0"/>
                        </a:spcBef>
                        <a:spcAft>
                          <a:spcPts val="0"/>
                        </a:spcAft>
                        <a:buNone/>
                      </a:pPr>
                      <a:r>
                        <a:rPr lang="en" sz="1100" dirty="0"/>
                        <a:t>826 units</a:t>
                      </a:r>
                      <a:endParaRPr sz="1100" dirty="0"/>
                    </a:p>
                  </a:txBody>
                  <a:tcPr marL="60950" marR="60950" marT="60950" marB="60950" anchor="ctr"/>
                </a:tc>
                <a:tc>
                  <a:txBody>
                    <a:bodyPr/>
                    <a:lstStyle/>
                    <a:p>
                      <a:pPr marL="0" lvl="0" indent="0" algn="l" rtl="0">
                        <a:spcBef>
                          <a:spcPts val="0"/>
                        </a:spcBef>
                        <a:spcAft>
                          <a:spcPts val="0"/>
                        </a:spcAft>
                        <a:buNone/>
                      </a:pPr>
                      <a:r>
                        <a:rPr lang="en" sz="1300"/>
                        <a:t>Yes.</a:t>
                      </a:r>
                      <a:endParaRPr sz="1300"/>
                    </a:p>
                  </a:txBody>
                  <a:tcPr marL="60950" marR="60950" marT="60950" marB="60950" anchor="ctr">
                    <a:solidFill>
                      <a:srgbClr val="D9EAD3"/>
                    </a:solidFill>
                  </a:tcPr>
                </a:tc>
                <a:extLst>
                  <a:ext uri="{0D108BD9-81ED-4DB2-BD59-A6C34878D82A}">
                    <a16:rowId xmlns:a16="http://schemas.microsoft.com/office/drawing/2014/main" val="10001"/>
                  </a:ext>
                </a:extLst>
              </a:tr>
              <a:tr h="663333">
                <a:tc>
                  <a:txBody>
                    <a:bodyPr/>
                    <a:lstStyle/>
                    <a:p>
                      <a:pPr marL="0" lvl="0" indent="0" algn="l" rtl="0">
                        <a:spcBef>
                          <a:spcPts val="0"/>
                        </a:spcBef>
                        <a:spcAft>
                          <a:spcPts val="0"/>
                        </a:spcAft>
                        <a:buNone/>
                      </a:pPr>
                      <a:r>
                        <a:rPr lang="en" sz="1300" b="1"/>
                        <a:t>District Land Area </a:t>
                      </a:r>
                      <a:r>
                        <a:rPr lang="en" sz="1300" b="1">
                          <a:solidFill>
                            <a:schemeClr val="dk1"/>
                          </a:solidFill>
                        </a:rPr>
                        <a:t>≥ 42 acres</a:t>
                      </a:r>
                      <a:endParaRPr sz="1300" b="1"/>
                    </a:p>
                  </a:txBody>
                  <a:tcPr marL="60950" marR="60950" marT="60950" marB="60950" anchor="ctr">
                    <a:lnL w="9525" cap="flat" cmpd="sng">
                      <a:solidFill>
                        <a:srgbClr val="F7AB8A"/>
                      </a:solidFill>
                      <a:prstDash val="solid"/>
                      <a:round/>
                      <a:headEnd type="none" w="sm" len="sm"/>
                      <a:tailEnd type="none" w="sm" len="sm"/>
                    </a:lnL>
                  </a:tcPr>
                </a:tc>
                <a:tc>
                  <a:txBody>
                    <a:bodyPr/>
                    <a:lstStyle/>
                    <a:p>
                      <a:pPr marL="0" lvl="0" indent="0" algn="l" rtl="0">
                        <a:spcBef>
                          <a:spcPts val="0"/>
                        </a:spcBef>
                        <a:spcAft>
                          <a:spcPts val="0"/>
                        </a:spcAft>
                        <a:buNone/>
                      </a:pPr>
                      <a:r>
                        <a:rPr lang="en" sz="1100"/>
                        <a:t>64.8 acres</a:t>
                      </a:r>
                      <a:endParaRPr sz="1100"/>
                    </a:p>
                    <a:p>
                      <a:pPr marL="0" lvl="0" indent="0" algn="l" rtl="0">
                        <a:spcBef>
                          <a:spcPts val="0"/>
                        </a:spcBef>
                        <a:spcAft>
                          <a:spcPts val="0"/>
                        </a:spcAft>
                        <a:buNone/>
                      </a:pPr>
                      <a:r>
                        <a:rPr lang="en" sz="1100" i="1"/>
                        <a:t>(46.9 acres = Gross Density Denominator)</a:t>
                      </a:r>
                      <a:endParaRPr sz="1100" i="1"/>
                    </a:p>
                  </a:txBody>
                  <a:tcPr marL="60950" marR="60950" marT="60950" marB="60950"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a:t>
                      </a:r>
                      <a:endParaRPr sz="1300"/>
                    </a:p>
                  </a:txBody>
                  <a:tcPr marL="60950" marR="60950" marT="60950" marB="60950" anchor="ctr">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663333">
                <a:tc>
                  <a:txBody>
                    <a:bodyPr/>
                    <a:lstStyle/>
                    <a:p>
                      <a:pPr marL="0" lvl="0" indent="0" algn="l" rtl="0">
                        <a:spcBef>
                          <a:spcPts val="0"/>
                        </a:spcBef>
                        <a:spcAft>
                          <a:spcPts val="0"/>
                        </a:spcAft>
                        <a:buNone/>
                      </a:pPr>
                      <a:r>
                        <a:rPr lang="en" sz="1300" b="1"/>
                        <a:t>Gross Density </a:t>
                      </a:r>
                      <a:r>
                        <a:rPr lang="en" sz="1300" b="1">
                          <a:solidFill>
                            <a:schemeClr val="dk1"/>
                          </a:solidFill>
                        </a:rPr>
                        <a:t>≥ 15 units/acre</a:t>
                      </a:r>
                      <a:endParaRPr sz="1300" b="1"/>
                    </a:p>
                  </a:txBody>
                  <a:tcPr marL="60950" marR="60950" marT="60950" marB="60950"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826 units / 46.9 acres = </a:t>
                      </a:r>
                      <a:r>
                        <a:rPr lang="en" sz="1100" b="1"/>
                        <a:t>17.6 Units/Acre</a:t>
                      </a:r>
                      <a:endParaRPr sz="11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663333">
                <a:tc>
                  <a:txBody>
                    <a:bodyPr/>
                    <a:lstStyle/>
                    <a:p>
                      <a:pPr marL="0" lvl="0" indent="0" algn="l" rtl="0">
                        <a:spcBef>
                          <a:spcPts val="0"/>
                        </a:spcBef>
                        <a:spcAft>
                          <a:spcPts val="0"/>
                        </a:spcAft>
                        <a:buNone/>
                      </a:pPr>
                      <a:r>
                        <a:rPr lang="en" sz="1300" b="1">
                          <a:solidFill>
                            <a:schemeClr val="dk1"/>
                          </a:solidFill>
                        </a:rPr>
                        <a:t>% Land Area in Station Area ≥ 20%</a:t>
                      </a:r>
                      <a:endParaRPr sz="13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VC-Lincoln Woods + VC-B-2 = 20.1 acres + 5.7 acres</a:t>
                      </a:r>
                      <a:endParaRPr sz="1100"/>
                    </a:p>
                    <a:p>
                      <a:pPr marL="0" lvl="0" indent="0" algn="l" rtl="0">
                        <a:spcBef>
                          <a:spcPts val="0"/>
                        </a:spcBef>
                        <a:spcAft>
                          <a:spcPts val="0"/>
                        </a:spcAft>
                        <a:buNone/>
                      </a:pPr>
                      <a:r>
                        <a:rPr lang="en" sz="1100"/>
                        <a:t>=</a:t>
                      </a:r>
                      <a:r>
                        <a:rPr lang="en" sz="1100" b="1"/>
                        <a:t> 39.8%</a:t>
                      </a:r>
                      <a:endParaRPr sz="11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Yes. </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663333">
                <a:tc>
                  <a:txBody>
                    <a:bodyPr/>
                    <a:lstStyle/>
                    <a:p>
                      <a:pPr marL="0" lvl="0" indent="0" algn="l" rtl="0">
                        <a:spcBef>
                          <a:spcPts val="0"/>
                        </a:spcBef>
                        <a:spcAft>
                          <a:spcPts val="0"/>
                        </a:spcAft>
                        <a:buNone/>
                      </a:pPr>
                      <a:r>
                        <a:rPr lang="en" sz="1300" b="1">
                          <a:solidFill>
                            <a:schemeClr val="dk1"/>
                          </a:solidFill>
                        </a:rPr>
                        <a:t>% Modeled Unit Capacity in Station Area ≥ 20%</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VC-Lincoln Woods + VC-B-2 = </a:t>
                      </a:r>
                      <a:endParaRPr sz="1100"/>
                    </a:p>
                    <a:p>
                      <a:pPr marL="0" lvl="0" indent="0" algn="l" rtl="0">
                        <a:spcBef>
                          <a:spcPts val="0"/>
                        </a:spcBef>
                        <a:spcAft>
                          <a:spcPts val="0"/>
                        </a:spcAft>
                        <a:buNone/>
                      </a:pPr>
                      <a:r>
                        <a:rPr lang="en" sz="1100"/>
                        <a:t>185 units + 82 units = </a:t>
                      </a:r>
                      <a:r>
                        <a:rPr lang="en" sz="1100" b="1"/>
                        <a:t>32.3%</a:t>
                      </a:r>
                      <a:endParaRPr sz="11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Yes. </a:t>
                      </a:r>
                      <a:endParaRPr sz="13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758800">
                <a:tc>
                  <a:txBody>
                    <a:bodyPr/>
                    <a:lstStyle/>
                    <a:p>
                      <a:pPr marL="0" lvl="0" indent="0" algn="l" rtl="0">
                        <a:spcBef>
                          <a:spcPts val="0"/>
                        </a:spcBef>
                        <a:spcAft>
                          <a:spcPts val="0"/>
                        </a:spcAft>
                        <a:buNone/>
                      </a:pPr>
                      <a:r>
                        <a:rPr lang="en" sz="1300" b="1">
                          <a:solidFill>
                            <a:schemeClr val="dk1"/>
                          </a:solidFill>
                        </a:rPr>
                        <a:t>One contiguous district must contain ≥ 50% of total district land area</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36550" algn="l" rtl="0">
                        <a:spcBef>
                          <a:spcPts val="0"/>
                        </a:spcBef>
                        <a:spcAft>
                          <a:spcPts val="0"/>
                        </a:spcAft>
                        <a:buSzPts val="1700"/>
                        <a:buChar char="●"/>
                      </a:pPr>
                      <a:r>
                        <a:rPr lang="en" sz="1100" dirty="0"/>
                        <a:t>BRF/Lincoln North/MM = 39 acres = </a:t>
                      </a:r>
                      <a:r>
                        <a:rPr lang="en" sz="1100" b="1" dirty="0"/>
                        <a:t>60.2%</a:t>
                      </a:r>
                      <a:endParaRPr sz="1100" b="1" dirty="0"/>
                    </a:p>
                    <a:p>
                      <a:pPr marL="457200" lvl="0" indent="-336550" algn="l" rtl="0">
                        <a:spcBef>
                          <a:spcPts val="0"/>
                        </a:spcBef>
                        <a:spcAft>
                          <a:spcPts val="0"/>
                        </a:spcAft>
                        <a:buSzPts val="1700"/>
                        <a:buChar char="●"/>
                      </a:pPr>
                      <a:r>
                        <a:rPr lang="en" sz="1100" dirty="0"/>
                        <a:t>VC-Lincoln Woods = 20.1 acres =</a:t>
                      </a:r>
                      <a:r>
                        <a:rPr lang="en" sz="1100" b="1" dirty="0"/>
                        <a:t> 31%</a:t>
                      </a:r>
                      <a:endParaRPr sz="1100" b="1" dirty="0"/>
                    </a:p>
                    <a:p>
                      <a:pPr marL="457200" lvl="0" indent="-336550" algn="l" rtl="0">
                        <a:spcBef>
                          <a:spcPts val="0"/>
                        </a:spcBef>
                        <a:spcAft>
                          <a:spcPts val="0"/>
                        </a:spcAft>
                        <a:buSzPts val="1700"/>
                        <a:buChar char="●"/>
                      </a:pPr>
                      <a:r>
                        <a:rPr lang="en" sz="1100" dirty="0"/>
                        <a:t>VC-B-2 = 5.7 acres = </a:t>
                      </a:r>
                      <a:r>
                        <a:rPr lang="en" sz="1100" b="1" dirty="0"/>
                        <a:t>8.8%</a:t>
                      </a:r>
                      <a:endParaRPr sz="1100" b="1"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rPr>
                        <a:t>Yes.</a:t>
                      </a:r>
                      <a:endParaRPr sz="1300" dirty="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bl>
          </a:graphicData>
        </a:graphic>
      </p:graphicFrame>
      <p:sp>
        <p:nvSpPr>
          <p:cNvPr id="589" name="Google Shape;589;p46"/>
          <p:cNvSpPr txBox="1"/>
          <p:nvPr/>
        </p:nvSpPr>
        <p:spPr>
          <a:xfrm>
            <a:off x="203199" y="902486"/>
            <a:ext cx="11785600" cy="254000"/>
          </a:xfrm>
          <a:prstGeom prst="rect">
            <a:avLst/>
          </a:prstGeom>
          <a:noFill/>
          <a:ln>
            <a:noFill/>
          </a:ln>
        </p:spPr>
        <p:txBody>
          <a:bodyPr spcFirstLastPara="1" wrap="square" lIns="0" tIns="0" rIns="0" bIns="0" anchor="t" anchorCtr="0">
            <a:noAutofit/>
          </a:bodyPr>
          <a:lstStyle/>
          <a:p>
            <a:pPr defTabSz="609630">
              <a:buClr>
                <a:srgbClr val="000000"/>
              </a:buClr>
            </a:pPr>
            <a:r>
              <a:rPr lang="en" sz="2000" kern="0" dirty="0">
                <a:solidFill>
                  <a:srgbClr val="000000"/>
                </a:solidFill>
                <a:latin typeface="Arial Nova" panose="020B0504020202020204" pitchFamily="34" charset="0"/>
                <a:cs typeface="Arial"/>
                <a:sym typeface="Arial"/>
              </a:rPr>
              <a:t>Compliance Check </a:t>
            </a:r>
            <a:r>
              <a:rPr lang="en" sz="2000" b="1" kern="0" dirty="0">
                <a:solidFill>
                  <a:srgbClr val="000000"/>
                </a:solidFill>
                <a:latin typeface="Arial Nova" panose="020B0504020202020204" pitchFamily="34" charset="0"/>
                <a:cs typeface="Arial"/>
                <a:sym typeface="Arial"/>
              </a:rPr>
              <a:t>excluding</a:t>
            </a:r>
            <a:r>
              <a:rPr lang="en" sz="2000" kern="0" dirty="0">
                <a:solidFill>
                  <a:srgbClr val="000000"/>
                </a:solidFill>
                <a:latin typeface="Arial Nova" panose="020B0504020202020204" pitchFamily="34" charset="0"/>
                <a:cs typeface="Arial"/>
                <a:sym typeface="Arial"/>
              </a:rPr>
              <a:t> Commons/Oriole Landing AND </a:t>
            </a:r>
          </a:p>
          <a:p>
            <a:pPr defTabSz="609630">
              <a:buClr>
                <a:srgbClr val="000000"/>
              </a:buClr>
            </a:pPr>
            <a:r>
              <a:rPr lang="en" sz="2000" kern="0" dirty="0">
                <a:solidFill>
                  <a:srgbClr val="000000"/>
                </a:solidFill>
                <a:latin typeface="Arial Nova" panose="020B0504020202020204" pitchFamily="34" charset="0"/>
                <a:cs typeface="Arial"/>
                <a:sym typeface="Arial"/>
              </a:rPr>
              <a:t>VC-Codman Corner</a:t>
            </a:r>
            <a:endParaRPr sz="2000" kern="0" dirty="0">
              <a:solidFill>
                <a:srgbClr val="000000"/>
              </a:solidFill>
              <a:latin typeface="Arial Nova" panose="020B0504020202020204" pitchFamily="34" charset="0"/>
              <a:cs typeface="Arial"/>
              <a:sym typeface="Arial"/>
            </a:endParaRPr>
          </a:p>
        </p:txBody>
      </p:sp>
      <p:sp>
        <p:nvSpPr>
          <p:cNvPr id="590" name="Google Shape;590;p46"/>
          <p:cNvSpPr/>
          <p:nvPr/>
        </p:nvSpPr>
        <p:spPr>
          <a:xfrm>
            <a:off x="8431733" y="514500"/>
            <a:ext cx="1723400" cy="221000"/>
          </a:xfrm>
          <a:prstGeom prst="rect">
            <a:avLst/>
          </a:prstGeom>
          <a:solidFill>
            <a:srgbClr val="80276C"/>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Lincoln Woods</a:t>
            </a:r>
            <a:endParaRPr sz="933" b="1" kern="0">
              <a:solidFill>
                <a:srgbClr val="FFFFFF"/>
              </a:solidFill>
              <a:latin typeface="Arial"/>
              <a:cs typeface="Arial"/>
              <a:sym typeface="Arial"/>
            </a:endParaRPr>
          </a:p>
        </p:txBody>
      </p:sp>
      <p:sp>
        <p:nvSpPr>
          <p:cNvPr id="591" name="Google Shape;591;p46"/>
          <p:cNvSpPr/>
          <p:nvPr/>
        </p:nvSpPr>
        <p:spPr>
          <a:xfrm>
            <a:off x="8431733" y="794950"/>
            <a:ext cx="1723400" cy="221000"/>
          </a:xfrm>
          <a:prstGeom prst="rect">
            <a:avLst/>
          </a:prstGeom>
          <a:solidFill>
            <a:srgbClr val="B96BA8"/>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B-2</a:t>
            </a:r>
            <a:endParaRPr sz="933" b="1" kern="0">
              <a:solidFill>
                <a:srgbClr val="FFFFFF"/>
              </a:solidFill>
              <a:latin typeface="Arial"/>
              <a:cs typeface="Arial"/>
              <a:sym typeface="Arial"/>
            </a:endParaRPr>
          </a:p>
        </p:txBody>
      </p:sp>
      <p:sp>
        <p:nvSpPr>
          <p:cNvPr id="592" name="Google Shape;592;p46"/>
          <p:cNvSpPr/>
          <p:nvPr/>
        </p:nvSpPr>
        <p:spPr>
          <a:xfrm>
            <a:off x="10265517" y="514500"/>
            <a:ext cx="1723400" cy="221000"/>
          </a:xfrm>
          <a:prstGeom prst="rect">
            <a:avLst/>
          </a:prstGeom>
          <a:solidFill>
            <a:srgbClr val="4986E8"/>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BRF/Lincoln North/MM</a:t>
            </a:r>
            <a:endParaRPr sz="933" b="1" kern="0">
              <a:solidFill>
                <a:srgbClr val="FFFFFF"/>
              </a:solidFill>
              <a:latin typeface="Arial"/>
              <a:cs typeface="Arial"/>
              <a:sym typeface="Arial"/>
            </a:endParaRPr>
          </a:p>
        </p:txBody>
      </p:sp>
      <p:sp>
        <p:nvSpPr>
          <p:cNvPr id="593" name="Google Shape;593;p46"/>
          <p:cNvSpPr/>
          <p:nvPr/>
        </p:nvSpPr>
        <p:spPr>
          <a:xfrm>
            <a:off x="10265517" y="790609"/>
            <a:ext cx="1723400" cy="221000"/>
          </a:xfrm>
          <a:prstGeom prst="rect">
            <a:avLst/>
          </a:prstGeom>
          <a:solidFill>
            <a:srgbClr val="CCCCCC"/>
          </a:solidFill>
          <a:ln>
            <a:noFill/>
          </a:ln>
        </p:spPr>
        <p:txBody>
          <a:bodyPr spcFirstLastPara="1" wrap="square" lIns="60950" tIns="60950" rIns="60950" bIns="60950" anchor="ctr" anchorCtr="0">
            <a:noAutofit/>
          </a:bodyPr>
          <a:lstStyle/>
          <a:p>
            <a:pPr algn="ctr" defTabSz="609630">
              <a:buClr>
                <a:srgbClr val="000000"/>
              </a:buClr>
            </a:pPr>
            <a:r>
              <a:rPr lang="en" sz="933" b="1" strike="sngStrike" kern="0">
                <a:solidFill>
                  <a:srgbClr val="FFFFFF"/>
                </a:solidFill>
                <a:latin typeface="Arial"/>
                <a:cs typeface="Arial"/>
                <a:sym typeface="Arial"/>
              </a:rPr>
              <a:t>Commons/Oriole Landing</a:t>
            </a:r>
            <a:endParaRPr sz="933" b="1" strike="sngStrike" kern="0">
              <a:solidFill>
                <a:srgbClr val="FFFFFF"/>
              </a:solidFill>
              <a:latin typeface="Arial"/>
              <a:cs typeface="Arial"/>
              <a:sym typeface="Arial"/>
            </a:endParaRPr>
          </a:p>
        </p:txBody>
      </p:sp>
      <p:sp>
        <p:nvSpPr>
          <p:cNvPr id="594" name="Google Shape;594;p46"/>
          <p:cNvSpPr/>
          <p:nvPr/>
        </p:nvSpPr>
        <p:spPr>
          <a:xfrm>
            <a:off x="8431733" y="1075392"/>
            <a:ext cx="1723400" cy="221000"/>
          </a:xfrm>
          <a:prstGeom prst="rect">
            <a:avLst/>
          </a:prstGeom>
          <a:solidFill>
            <a:srgbClr val="CCCCCC"/>
          </a:solidFill>
          <a:ln>
            <a:noFill/>
          </a:ln>
        </p:spPr>
        <p:txBody>
          <a:bodyPr spcFirstLastPara="1" wrap="square" lIns="60950" tIns="60950" rIns="60950" bIns="60950" anchor="ctr" anchorCtr="0">
            <a:noAutofit/>
          </a:bodyPr>
          <a:lstStyle/>
          <a:p>
            <a:pPr algn="ctr" defTabSz="609630">
              <a:buClr>
                <a:srgbClr val="000000"/>
              </a:buClr>
            </a:pPr>
            <a:r>
              <a:rPr lang="en" sz="933" b="1" strike="sngStrike" kern="0" dirty="0">
                <a:solidFill>
                  <a:srgbClr val="FFFFFF"/>
                </a:solidFill>
                <a:latin typeface="Arial"/>
                <a:cs typeface="Arial"/>
                <a:sym typeface="Arial"/>
              </a:rPr>
              <a:t>VC - Codman Corner</a:t>
            </a:r>
            <a:endParaRPr sz="933" b="1" strike="sngStrike" kern="0" dirty="0">
              <a:solidFill>
                <a:srgbClr val="FFFFFF"/>
              </a:solidFill>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7"/>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34</a:t>
            </a:fld>
            <a:endParaRPr kern="0">
              <a:solidFill>
                <a:srgbClr val="999999"/>
              </a:solidFill>
              <a:latin typeface="Arial"/>
              <a:cs typeface="Arial"/>
              <a:sym typeface="Arial"/>
            </a:endParaRPr>
          </a:p>
        </p:txBody>
      </p:sp>
      <p:sp>
        <p:nvSpPr>
          <p:cNvPr id="600" name="Google Shape;600;p47"/>
          <p:cNvSpPr txBox="1">
            <a:spLocks noGrp="1"/>
          </p:cNvSpPr>
          <p:nvPr>
            <p:ph type="title"/>
          </p:nvPr>
        </p:nvSpPr>
        <p:spPr>
          <a:xfrm>
            <a:off x="203000" y="250426"/>
            <a:ext cx="11785800" cy="508000"/>
          </a:xfrm>
          <a:prstGeom prst="rect">
            <a:avLst/>
          </a:prstGeom>
        </p:spPr>
        <p:txBody>
          <a:bodyPr spcFirstLastPara="1" wrap="square" lIns="0" tIns="0" rIns="0" bIns="0" anchor="t" anchorCtr="0">
            <a:noAutofit/>
          </a:bodyPr>
          <a:lstStyle/>
          <a:p>
            <a:r>
              <a:rPr lang="en" sz="4400" b="1" dirty="0" err="1">
                <a:latin typeface="Arial Nova Cond" panose="020B0506020202020204" pitchFamily="34" charset="0"/>
              </a:rPr>
              <a:t>Townwide</a:t>
            </a:r>
            <a:r>
              <a:rPr lang="en" sz="4400" b="1" dirty="0">
                <a:latin typeface="Arial Nova Cond" panose="020B0506020202020204" pitchFamily="34" charset="0"/>
              </a:rPr>
              <a:t> Summary</a:t>
            </a:r>
            <a:endParaRPr sz="4400" b="1" dirty="0">
              <a:latin typeface="Arial Nova Cond" panose="020B0506020202020204" pitchFamily="34" charset="0"/>
            </a:endParaRPr>
          </a:p>
        </p:txBody>
      </p:sp>
      <p:graphicFrame>
        <p:nvGraphicFramePr>
          <p:cNvPr id="601" name="Google Shape;601;p47"/>
          <p:cNvGraphicFramePr/>
          <p:nvPr/>
        </p:nvGraphicFramePr>
        <p:xfrm>
          <a:off x="203000" y="1532874"/>
          <a:ext cx="11785799" cy="4834265"/>
        </p:xfrm>
        <a:graphic>
          <a:graphicData uri="http://schemas.openxmlformats.org/drawingml/2006/table">
            <a:tbl>
              <a:tblPr>
                <a:noFill/>
              </a:tblPr>
              <a:tblGrid>
                <a:gridCol w="4090233">
                  <a:extLst>
                    <a:ext uri="{9D8B030D-6E8A-4147-A177-3AD203B41FA5}">
                      <a16:colId xmlns:a16="http://schemas.microsoft.com/office/drawing/2014/main" val="20000"/>
                    </a:ext>
                  </a:extLst>
                </a:gridCol>
                <a:gridCol w="4090233">
                  <a:extLst>
                    <a:ext uri="{9D8B030D-6E8A-4147-A177-3AD203B41FA5}">
                      <a16:colId xmlns:a16="http://schemas.microsoft.com/office/drawing/2014/main" val="20001"/>
                    </a:ext>
                  </a:extLst>
                </a:gridCol>
                <a:gridCol w="3605333">
                  <a:extLst>
                    <a:ext uri="{9D8B030D-6E8A-4147-A177-3AD203B41FA5}">
                      <a16:colId xmlns:a16="http://schemas.microsoft.com/office/drawing/2014/main" val="20002"/>
                    </a:ext>
                  </a:extLst>
                </a:gridCol>
              </a:tblGrid>
              <a:tr h="758800">
                <a:tc>
                  <a:txBody>
                    <a:bodyPr/>
                    <a:lstStyle/>
                    <a:p>
                      <a:pPr marL="0" lvl="0" indent="0" algn="ctr" rtl="0">
                        <a:spcBef>
                          <a:spcPts val="0"/>
                        </a:spcBef>
                        <a:spcAft>
                          <a:spcPts val="0"/>
                        </a:spcAft>
                        <a:buNone/>
                      </a:pPr>
                      <a:r>
                        <a:rPr lang="en" sz="1300" b="1"/>
                        <a:t>Compliance Requirement</a:t>
                      </a:r>
                      <a:endParaRPr sz="1300" b="1"/>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Modeled Result</a:t>
                      </a:r>
                      <a:endParaRPr sz="1300" b="1"/>
                    </a:p>
                  </a:txBody>
                  <a:tcPr marL="60950" marR="60950" marT="60950" marB="60950" anchor="ctr">
                    <a:solidFill>
                      <a:schemeClr val="lt2"/>
                    </a:solidFill>
                  </a:tcPr>
                </a:tc>
                <a:tc>
                  <a:txBody>
                    <a:bodyPr/>
                    <a:lstStyle/>
                    <a:p>
                      <a:pPr marL="0" lvl="0" indent="0" algn="ctr" rtl="0">
                        <a:spcBef>
                          <a:spcPts val="0"/>
                        </a:spcBef>
                        <a:spcAft>
                          <a:spcPts val="0"/>
                        </a:spcAft>
                        <a:buNone/>
                      </a:pPr>
                      <a:r>
                        <a:rPr lang="en" sz="1300" b="1"/>
                        <a:t>Compliant?</a:t>
                      </a:r>
                      <a:endParaRPr sz="1300" b="1"/>
                    </a:p>
                  </a:txBody>
                  <a:tcPr marL="60950" marR="60950" marT="60950" marB="60950" anchor="ctr">
                    <a:solidFill>
                      <a:schemeClr val="lt2"/>
                    </a:solidFill>
                  </a:tcPr>
                </a:tc>
                <a:extLst>
                  <a:ext uri="{0D108BD9-81ED-4DB2-BD59-A6C34878D82A}">
                    <a16:rowId xmlns:a16="http://schemas.microsoft.com/office/drawing/2014/main" val="10000"/>
                  </a:ext>
                </a:extLst>
              </a:tr>
              <a:tr h="663333">
                <a:tc>
                  <a:txBody>
                    <a:bodyPr/>
                    <a:lstStyle/>
                    <a:p>
                      <a:pPr marL="0" lvl="0" indent="0" algn="l" rtl="0">
                        <a:spcBef>
                          <a:spcPts val="0"/>
                        </a:spcBef>
                        <a:spcAft>
                          <a:spcPts val="0"/>
                        </a:spcAft>
                        <a:buNone/>
                      </a:pPr>
                      <a:r>
                        <a:rPr lang="en" sz="1300" b="1"/>
                        <a:t>Modeled Unit Capacity ≥ 635 units</a:t>
                      </a:r>
                      <a:endParaRPr sz="1300" b="1"/>
                    </a:p>
                  </a:txBody>
                  <a:tcPr marL="60950" marR="60950" marT="60950" marB="60950" anchor="ctr"/>
                </a:tc>
                <a:tc>
                  <a:txBody>
                    <a:bodyPr/>
                    <a:lstStyle/>
                    <a:p>
                      <a:pPr marL="0" lvl="0" indent="0" algn="l" rtl="0">
                        <a:spcBef>
                          <a:spcPts val="0"/>
                        </a:spcBef>
                        <a:spcAft>
                          <a:spcPts val="0"/>
                        </a:spcAft>
                        <a:buNone/>
                      </a:pPr>
                      <a:r>
                        <a:rPr lang="en" sz="1100"/>
                        <a:t>818 units</a:t>
                      </a:r>
                      <a:endParaRPr sz="1100"/>
                    </a:p>
                  </a:txBody>
                  <a:tcPr marL="60950" marR="60950" marT="60950" marB="60950" anchor="ctr"/>
                </a:tc>
                <a:tc>
                  <a:txBody>
                    <a:bodyPr/>
                    <a:lstStyle/>
                    <a:p>
                      <a:pPr marL="0" lvl="0" indent="0" algn="l" rtl="0">
                        <a:spcBef>
                          <a:spcPts val="0"/>
                        </a:spcBef>
                        <a:spcAft>
                          <a:spcPts val="0"/>
                        </a:spcAft>
                        <a:buNone/>
                      </a:pPr>
                      <a:r>
                        <a:rPr lang="en" sz="1100">
                          <a:solidFill>
                            <a:schemeClr val="dk1"/>
                          </a:solidFill>
                        </a:rPr>
                        <a:t>Yes.</a:t>
                      </a:r>
                      <a:endParaRPr sz="1100"/>
                    </a:p>
                  </a:txBody>
                  <a:tcPr marL="60950" marR="60950" marT="60950" marB="60950" anchor="ctr">
                    <a:solidFill>
                      <a:srgbClr val="D9EAD3"/>
                    </a:solidFill>
                  </a:tcPr>
                </a:tc>
                <a:extLst>
                  <a:ext uri="{0D108BD9-81ED-4DB2-BD59-A6C34878D82A}">
                    <a16:rowId xmlns:a16="http://schemas.microsoft.com/office/drawing/2014/main" val="10001"/>
                  </a:ext>
                </a:extLst>
              </a:tr>
              <a:tr h="663333">
                <a:tc>
                  <a:txBody>
                    <a:bodyPr/>
                    <a:lstStyle/>
                    <a:p>
                      <a:pPr marL="0" lvl="0" indent="0" algn="l" rtl="0">
                        <a:spcBef>
                          <a:spcPts val="0"/>
                        </a:spcBef>
                        <a:spcAft>
                          <a:spcPts val="0"/>
                        </a:spcAft>
                        <a:buNone/>
                      </a:pPr>
                      <a:r>
                        <a:rPr lang="en" sz="1300" b="1"/>
                        <a:t>District Land Area </a:t>
                      </a:r>
                      <a:r>
                        <a:rPr lang="en" sz="1300" b="1">
                          <a:solidFill>
                            <a:schemeClr val="dk1"/>
                          </a:solidFill>
                        </a:rPr>
                        <a:t>≥ 42 acres</a:t>
                      </a:r>
                      <a:endParaRPr sz="1300" b="1"/>
                    </a:p>
                  </a:txBody>
                  <a:tcPr marL="60950" marR="60950" marT="60950" marB="60950" anchor="ctr">
                    <a:lnL w="9525" cap="flat" cmpd="sng">
                      <a:solidFill>
                        <a:srgbClr val="F7AB8A"/>
                      </a:solidFill>
                      <a:prstDash val="solid"/>
                      <a:round/>
                      <a:headEnd type="none" w="sm" len="sm"/>
                      <a:tailEnd type="none" w="sm" len="sm"/>
                    </a:lnL>
                  </a:tcPr>
                </a:tc>
                <a:tc>
                  <a:txBody>
                    <a:bodyPr/>
                    <a:lstStyle/>
                    <a:p>
                      <a:pPr marL="0" lvl="0" indent="0" algn="l" rtl="0">
                        <a:spcBef>
                          <a:spcPts val="0"/>
                        </a:spcBef>
                        <a:spcAft>
                          <a:spcPts val="0"/>
                        </a:spcAft>
                        <a:buNone/>
                      </a:pPr>
                      <a:r>
                        <a:rPr lang="en" sz="1100"/>
                        <a:t>62.9 acres</a:t>
                      </a:r>
                      <a:endParaRPr sz="1100"/>
                    </a:p>
                    <a:p>
                      <a:pPr marL="0" lvl="0" indent="0" algn="l" rtl="0">
                        <a:spcBef>
                          <a:spcPts val="0"/>
                        </a:spcBef>
                        <a:spcAft>
                          <a:spcPts val="0"/>
                        </a:spcAft>
                        <a:buNone/>
                      </a:pPr>
                      <a:r>
                        <a:rPr lang="en" sz="1100" i="1"/>
                        <a:t>(49.8 acres = Gross Density Denominator)</a:t>
                      </a:r>
                      <a:endParaRPr sz="1100" i="1"/>
                    </a:p>
                  </a:txBody>
                  <a:tcPr marL="60950" marR="60950" marT="60950" marB="60950"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Yes.</a:t>
                      </a:r>
                      <a:endParaRPr sz="1100"/>
                    </a:p>
                  </a:txBody>
                  <a:tcPr marL="60950" marR="60950" marT="60950" marB="60950" anchor="ctr">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663333">
                <a:tc>
                  <a:txBody>
                    <a:bodyPr/>
                    <a:lstStyle/>
                    <a:p>
                      <a:pPr marL="0" lvl="0" indent="0" algn="l" rtl="0">
                        <a:spcBef>
                          <a:spcPts val="0"/>
                        </a:spcBef>
                        <a:spcAft>
                          <a:spcPts val="0"/>
                        </a:spcAft>
                        <a:buNone/>
                      </a:pPr>
                      <a:r>
                        <a:rPr lang="en" sz="1300" b="1"/>
                        <a:t>Gross Density </a:t>
                      </a:r>
                      <a:r>
                        <a:rPr lang="en" sz="1300" b="1">
                          <a:solidFill>
                            <a:schemeClr val="dk1"/>
                          </a:solidFill>
                        </a:rPr>
                        <a:t>≥ 15 units/acre</a:t>
                      </a:r>
                      <a:endParaRPr sz="1300" b="1"/>
                    </a:p>
                  </a:txBody>
                  <a:tcPr marL="60950" marR="60950" marT="60950" marB="60950"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818 units / 49.8 acres = </a:t>
                      </a:r>
                      <a:r>
                        <a:rPr lang="en" sz="1100" b="1"/>
                        <a:t>16.4 Units/Acre</a:t>
                      </a:r>
                      <a:endParaRPr sz="11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Yes.</a:t>
                      </a:r>
                      <a:endParaRPr sz="11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663333">
                <a:tc>
                  <a:txBody>
                    <a:bodyPr/>
                    <a:lstStyle/>
                    <a:p>
                      <a:pPr marL="0" lvl="0" indent="0" algn="l" rtl="0">
                        <a:spcBef>
                          <a:spcPts val="0"/>
                        </a:spcBef>
                        <a:spcAft>
                          <a:spcPts val="0"/>
                        </a:spcAft>
                        <a:buNone/>
                      </a:pPr>
                      <a:r>
                        <a:rPr lang="en" sz="1300" b="1">
                          <a:solidFill>
                            <a:schemeClr val="dk1"/>
                          </a:solidFill>
                        </a:rPr>
                        <a:t>% Land Area in Station Area ≥ 20%</a:t>
                      </a:r>
                      <a:endParaRPr sz="13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VC-Lincoln Woods + VC-B-2 = 20.1 acres + 5.7 acres = </a:t>
                      </a:r>
                      <a:r>
                        <a:rPr lang="en" sz="1100" b="1"/>
                        <a:t>41%</a:t>
                      </a:r>
                      <a:endParaRPr sz="11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Yes.</a:t>
                      </a:r>
                      <a:endParaRPr sz="11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663333">
                <a:tc>
                  <a:txBody>
                    <a:bodyPr/>
                    <a:lstStyle/>
                    <a:p>
                      <a:pPr marL="0" lvl="0" indent="0" algn="l" rtl="0">
                        <a:spcBef>
                          <a:spcPts val="0"/>
                        </a:spcBef>
                        <a:spcAft>
                          <a:spcPts val="0"/>
                        </a:spcAft>
                        <a:buNone/>
                      </a:pPr>
                      <a:r>
                        <a:rPr lang="en" sz="1300" b="1">
                          <a:solidFill>
                            <a:schemeClr val="dk1"/>
                          </a:solidFill>
                        </a:rPr>
                        <a:t>% Modeled Unit Capacity in Station Area ≥ 20%</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VC-Lincoln Woods + VC-B-2 = 185 units + 82 units=</a:t>
                      </a:r>
                      <a:r>
                        <a:rPr lang="en" sz="1100" b="1">
                          <a:solidFill>
                            <a:schemeClr val="dk1"/>
                          </a:solidFill>
                        </a:rPr>
                        <a:t> 32.6%</a:t>
                      </a:r>
                      <a:endParaRPr sz="1100" b="1"/>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Yes.</a:t>
                      </a:r>
                      <a:endParaRPr sz="11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758800">
                <a:tc>
                  <a:txBody>
                    <a:bodyPr/>
                    <a:lstStyle/>
                    <a:p>
                      <a:pPr marL="0" lvl="0" indent="0" algn="l" rtl="0">
                        <a:spcBef>
                          <a:spcPts val="0"/>
                        </a:spcBef>
                        <a:spcAft>
                          <a:spcPts val="0"/>
                        </a:spcAft>
                        <a:buNone/>
                      </a:pPr>
                      <a:r>
                        <a:rPr lang="en" sz="1300" b="1">
                          <a:solidFill>
                            <a:schemeClr val="dk1"/>
                          </a:solidFill>
                        </a:rPr>
                        <a:t>One contiguous district must contain ≥ 50% of total district land area</a:t>
                      </a:r>
                      <a:endParaRPr sz="1300" b="1">
                        <a:solidFill>
                          <a:schemeClr val="dk1"/>
                        </a:solidFill>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36550" algn="l" rtl="0">
                        <a:spcBef>
                          <a:spcPts val="0"/>
                        </a:spcBef>
                        <a:spcAft>
                          <a:spcPts val="0"/>
                        </a:spcAft>
                        <a:buSzPts val="1700"/>
                        <a:buChar char="●"/>
                      </a:pPr>
                      <a:r>
                        <a:rPr lang="en" sz="1100"/>
                        <a:t>VC-Lincoln Woods = 20.1 acres = </a:t>
                      </a:r>
                      <a:r>
                        <a:rPr lang="en" sz="1100" b="1"/>
                        <a:t>32%</a:t>
                      </a:r>
                      <a:endParaRPr sz="1100" b="1"/>
                    </a:p>
                    <a:p>
                      <a:pPr marL="457200" lvl="0" indent="-336550" algn="l" rtl="0">
                        <a:spcBef>
                          <a:spcPts val="0"/>
                        </a:spcBef>
                        <a:spcAft>
                          <a:spcPts val="0"/>
                        </a:spcAft>
                        <a:buSzPts val="1700"/>
                        <a:buChar char="●"/>
                      </a:pPr>
                      <a:r>
                        <a:rPr lang="en" sz="1100"/>
                        <a:t>VC-B-2 = 5.7 acres =</a:t>
                      </a:r>
                      <a:r>
                        <a:rPr lang="en" sz="1100" b="1"/>
                        <a:t> 9.1%</a:t>
                      </a:r>
                      <a:endParaRPr sz="1100" b="1"/>
                    </a:p>
                    <a:p>
                      <a:pPr marL="457200" lvl="0" indent="-336550" algn="l" rtl="0">
                        <a:spcBef>
                          <a:spcPts val="0"/>
                        </a:spcBef>
                        <a:spcAft>
                          <a:spcPts val="0"/>
                        </a:spcAft>
                        <a:buSzPts val="1700"/>
                        <a:buChar char="●"/>
                      </a:pPr>
                      <a:r>
                        <a:rPr lang="en" sz="1100"/>
                        <a:t>Commons/Oriole Landing =</a:t>
                      </a:r>
                      <a:r>
                        <a:rPr lang="en" sz="1100" b="1"/>
                        <a:t> </a:t>
                      </a:r>
                      <a:r>
                        <a:rPr lang="en" sz="1100" b="1">
                          <a:highlight>
                            <a:srgbClr val="D9EAD3"/>
                          </a:highlight>
                        </a:rPr>
                        <a:t>59%</a:t>
                      </a:r>
                      <a:endParaRPr sz="1100" b="1">
                        <a:highlight>
                          <a:srgbClr val="D9EAD3"/>
                        </a:highlight>
                      </a:endParaRPr>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Yes.</a:t>
                      </a:r>
                      <a:endParaRPr sz="1100"/>
                    </a:p>
                  </a:txBody>
                  <a:tcPr marL="60950" marR="60950" marT="60950" marB="609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bl>
          </a:graphicData>
        </a:graphic>
      </p:graphicFrame>
      <p:sp>
        <p:nvSpPr>
          <p:cNvPr id="602" name="Google Shape;602;p47"/>
          <p:cNvSpPr txBox="1"/>
          <p:nvPr/>
        </p:nvSpPr>
        <p:spPr>
          <a:xfrm>
            <a:off x="203200" y="1066717"/>
            <a:ext cx="11785600" cy="254000"/>
          </a:xfrm>
          <a:prstGeom prst="rect">
            <a:avLst/>
          </a:prstGeom>
          <a:noFill/>
          <a:ln>
            <a:noFill/>
          </a:ln>
        </p:spPr>
        <p:txBody>
          <a:bodyPr spcFirstLastPara="1" wrap="square" lIns="0" tIns="0" rIns="0" bIns="0" anchor="t" anchorCtr="0">
            <a:noAutofit/>
          </a:bodyPr>
          <a:lstStyle/>
          <a:p>
            <a:pPr defTabSz="609630">
              <a:buClr>
                <a:srgbClr val="000000"/>
              </a:buClr>
            </a:pPr>
            <a:r>
              <a:rPr lang="en" kern="0" dirty="0">
                <a:solidFill>
                  <a:srgbClr val="000000"/>
                </a:solidFill>
                <a:latin typeface="Arial Nova" panose="020B0504020202020204" pitchFamily="34" charset="0"/>
                <a:cs typeface="Arial"/>
                <a:sym typeface="Arial"/>
              </a:rPr>
              <a:t>Compliance Check </a:t>
            </a:r>
            <a:r>
              <a:rPr lang="en" b="1" kern="0" dirty="0">
                <a:solidFill>
                  <a:srgbClr val="000000"/>
                </a:solidFill>
                <a:latin typeface="Arial Nova" panose="020B0504020202020204" pitchFamily="34" charset="0"/>
                <a:cs typeface="Arial"/>
                <a:sym typeface="Arial"/>
              </a:rPr>
              <a:t>excluding</a:t>
            </a:r>
            <a:r>
              <a:rPr lang="en" kern="0" dirty="0">
                <a:solidFill>
                  <a:srgbClr val="000000"/>
                </a:solidFill>
                <a:latin typeface="Arial Nova" panose="020B0504020202020204" pitchFamily="34" charset="0"/>
                <a:cs typeface="Arial"/>
                <a:sym typeface="Arial"/>
              </a:rPr>
              <a:t> BRF/Lincoln North/MM &amp; VC-Codman Corner</a:t>
            </a:r>
            <a:endParaRPr kern="0" dirty="0">
              <a:solidFill>
                <a:srgbClr val="000000"/>
              </a:solidFill>
              <a:latin typeface="Arial Nova" panose="020B0504020202020204" pitchFamily="34" charset="0"/>
              <a:cs typeface="Arial"/>
              <a:sym typeface="Arial"/>
            </a:endParaRPr>
          </a:p>
        </p:txBody>
      </p:sp>
      <p:sp>
        <p:nvSpPr>
          <p:cNvPr id="603" name="Google Shape;603;p47"/>
          <p:cNvSpPr/>
          <p:nvPr/>
        </p:nvSpPr>
        <p:spPr>
          <a:xfrm>
            <a:off x="8431733" y="514500"/>
            <a:ext cx="1723400" cy="221000"/>
          </a:xfrm>
          <a:prstGeom prst="rect">
            <a:avLst/>
          </a:prstGeom>
          <a:solidFill>
            <a:srgbClr val="80276C"/>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Lincoln Woods</a:t>
            </a:r>
            <a:endParaRPr sz="933" b="1" kern="0">
              <a:solidFill>
                <a:srgbClr val="FFFFFF"/>
              </a:solidFill>
              <a:latin typeface="Arial"/>
              <a:cs typeface="Arial"/>
              <a:sym typeface="Arial"/>
            </a:endParaRPr>
          </a:p>
        </p:txBody>
      </p:sp>
      <p:sp>
        <p:nvSpPr>
          <p:cNvPr id="604" name="Google Shape;604;p47"/>
          <p:cNvSpPr/>
          <p:nvPr/>
        </p:nvSpPr>
        <p:spPr>
          <a:xfrm>
            <a:off x="8431733" y="794950"/>
            <a:ext cx="1723400" cy="221000"/>
          </a:xfrm>
          <a:prstGeom prst="rect">
            <a:avLst/>
          </a:prstGeom>
          <a:solidFill>
            <a:srgbClr val="B96BA8"/>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VC- B-2</a:t>
            </a:r>
            <a:endParaRPr sz="933" b="1" kern="0">
              <a:solidFill>
                <a:srgbClr val="FFFFFF"/>
              </a:solidFill>
              <a:latin typeface="Arial"/>
              <a:cs typeface="Arial"/>
              <a:sym typeface="Arial"/>
            </a:endParaRPr>
          </a:p>
        </p:txBody>
      </p:sp>
      <p:sp>
        <p:nvSpPr>
          <p:cNvPr id="605" name="Google Shape;605;p47"/>
          <p:cNvSpPr/>
          <p:nvPr/>
        </p:nvSpPr>
        <p:spPr>
          <a:xfrm>
            <a:off x="10265517" y="514500"/>
            <a:ext cx="1723400" cy="221000"/>
          </a:xfrm>
          <a:prstGeom prst="rect">
            <a:avLst/>
          </a:prstGeom>
          <a:solidFill>
            <a:srgbClr val="CCCCCC"/>
          </a:solidFill>
          <a:ln>
            <a:noFill/>
          </a:ln>
        </p:spPr>
        <p:txBody>
          <a:bodyPr spcFirstLastPara="1" wrap="square" lIns="60950" tIns="60950" rIns="60950" bIns="60950" anchor="ctr" anchorCtr="0">
            <a:noAutofit/>
          </a:bodyPr>
          <a:lstStyle/>
          <a:p>
            <a:pPr algn="ctr" defTabSz="609630">
              <a:buClr>
                <a:srgbClr val="000000"/>
              </a:buClr>
            </a:pPr>
            <a:r>
              <a:rPr lang="en" sz="933" b="1" strike="sngStrike" kern="0">
                <a:solidFill>
                  <a:srgbClr val="FFFFFF"/>
                </a:solidFill>
                <a:latin typeface="Arial"/>
                <a:cs typeface="Arial"/>
                <a:sym typeface="Arial"/>
              </a:rPr>
              <a:t>BRF/Lincoln North/MM</a:t>
            </a:r>
            <a:endParaRPr sz="933" b="1" strike="sngStrike" kern="0">
              <a:solidFill>
                <a:srgbClr val="FFFFFF"/>
              </a:solidFill>
              <a:latin typeface="Arial"/>
              <a:cs typeface="Arial"/>
              <a:sym typeface="Arial"/>
            </a:endParaRPr>
          </a:p>
        </p:txBody>
      </p:sp>
      <p:sp>
        <p:nvSpPr>
          <p:cNvPr id="606" name="Google Shape;606;p47"/>
          <p:cNvSpPr/>
          <p:nvPr/>
        </p:nvSpPr>
        <p:spPr>
          <a:xfrm>
            <a:off x="10265517" y="790609"/>
            <a:ext cx="1723400" cy="221000"/>
          </a:xfrm>
          <a:prstGeom prst="rect">
            <a:avLst/>
          </a:prstGeom>
          <a:solidFill>
            <a:srgbClr val="FFC72C"/>
          </a:solidFill>
          <a:ln>
            <a:noFill/>
          </a:ln>
        </p:spPr>
        <p:txBody>
          <a:bodyPr spcFirstLastPara="1" wrap="square" lIns="60950" tIns="60950" rIns="60950" bIns="60950" anchor="ctr" anchorCtr="0">
            <a:noAutofit/>
          </a:bodyPr>
          <a:lstStyle/>
          <a:p>
            <a:pPr algn="ctr" defTabSz="609630">
              <a:buClr>
                <a:srgbClr val="000000"/>
              </a:buClr>
            </a:pPr>
            <a:r>
              <a:rPr lang="en" sz="933" b="1" kern="0">
                <a:solidFill>
                  <a:srgbClr val="FFFFFF"/>
                </a:solidFill>
                <a:latin typeface="Arial"/>
                <a:cs typeface="Arial"/>
                <a:sym typeface="Arial"/>
              </a:rPr>
              <a:t>Commons/Oriole Landing</a:t>
            </a:r>
            <a:endParaRPr sz="933" b="1" kern="0">
              <a:solidFill>
                <a:srgbClr val="FFFFFF"/>
              </a:solidFill>
              <a:latin typeface="Arial"/>
              <a:cs typeface="Arial"/>
              <a:sym typeface="Arial"/>
            </a:endParaRPr>
          </a:p>
        </p:txBody>
      </p:sp>
      <p:sp>
        <p:nvSpPr>
          <p:cNvPr id="607" name="Google Shape;607;p47"/>
          <p:cNvSpPr/>
          <p:nvPr/>
        </p:nvSpPr>
        <p:spPr>
          <a:xfrm>
            <a:off x="8431733" y="1075392"/>
            <a:ext cx="1723400" cy="221000"/>
          </a:xfrm>
          <a:prstGeom prst="rect">
            <a:avLst/>
          </a:prstGeom>
          <a:solidFill>
            <a:srgbClr val="CCCCCC"/>
          </a:solidFill>
          <a:ln>
            <a:noFill/>
          </a:ln>
        </p:spPr>
        <p:txBody>
          <a:bodyPr spcFirstLastPara="1" wrap="square" lIns="60950" tIns="60950" rIns="60950" bIns="60950" anchor="ctr" anchorCtr="0">
            <a:noAutofit/>
          </a:bodyPr>
          <a:lstStyle/>
          <a:p>
            <a:pPr algn="ctr" defTabSz="609630">
              <a:buClr>
                <a:srgbClr val="000000"/>
              </a:buClr>
            </a:pPr>
            <a:r>
              <a:rPr lang="en" sz="933" b="1" strike="sngStrike" kern="0" dirty="0">
                <a:solidFill>
                  <a:srgbClr val="FFFFFF"/>
                </a:solidFill>
                <a:latin typeface="Arial"/>
                <a:cs typeface="Arial"/>
                <a:sym typeface="Arial"/>
              </a:rPr>
              <a:t>VC - Codman Corner</a:t>
            </a:r>
            <a:endParaRPr sz="933" b="1" strike="sngStrike" kern="0" dirty="0">
              <a:solidFill>
                <a:srgbClr val="FFFFFF"/>
              </a:solidFill>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0"/>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35</a:t>
            </a:fld>
            <a:endParaRPr kern="0">
              <a:solidFill>
                <a:srgbClr val="999999"/>
              </a:solidFill>
              <a:latin typeface="Arial"/>
              <a:cs typeface="Arial"/>
              <a:sym typeface="Arial"/>
            </a:endParaRPr>
          </a:p>
        </p:txBody>
      </p:sp>
      <p:sp>
        <p:nvSpPr>
          <p:cNvPr id="638" name="Google Shape;638;p50"/>
          <p:cNvSpPr txBox="1">
            <a:spLocks noGrp="1"/>
          </p:cNvSpPr>
          <p:nvPr>
            <p:ph type="title"/>
          </p:nvPr>
        </p:nvSpPr>
        <p:spPr>
          <a:xfrm>
            <a:off x="202934" y="204678"/>
            <a:ext cx="11785800" cy="508000"/>
          </a:xfrm>
          <a:prstGeom prst="rect">
            <a:avLst/>
          </a:prstGeom>
        </p:spPr>
        <p:txBody>
          <a:bodyPr spcFirstLastPara="1" wrap="square" lIns="0" tIns="0" rIns="0" bIns="0" anchor="t" anchorCtr="0">
            <a:noAutofit/>
          </a:bodyPr>
          <a:lstStyle/>
          <a:p>
            <a:r>
              <a:rPr lang="en" sz="4400" b="1" dirty="0">
                <a:latin typeface="Arial Nova Cond" panose="020B0506020202020204" pitchFamily="34" charset="0"/>
              </a:rPr>
              <a:t>Pathways to Compliance</a:t>
            </a:r>
            <a:endParaRPr sz="4400" b="1" dirty="0">
              <a:latin typeface="Arial Nova Cond" panose="020B0506020202020204" pitchFamily="34" charset="0"/>
            </a:endParaRPr>
          </a:p>
        </p:txBody>
      </p:sp>
      <p:graphicFrame>
        <p:nvGraphicFramePr>
          <p:cNvPr id="640" name="Google Shape;640;p50"/>
          <p:cNvGraphicFramePr/>
          <p:nvPr>
            <p:extLst>
              <p:ext uri="{D42A27DB-BD31-4B8C-83A1-F6EECF244321}">
                <p14:modId xmlns:p14="http://schemas.microsoft.com/office/powerpoint/2010/main" val="2858959585"/>
              </p:ext>
            </p:extLst>
          </p:nvPr>
        </p:nvGraphicFramePr>
        <p:xfrm>
          <a:off x="202934" y="892722"/>
          <a:ext cx="11785800" cy="5677140"/>
        </p:xfrm>
        <a:graphic>
          <a:graphicData uri="http://schemas.openxmlformats.org/drawingml/2006/table">
            <a:tbl>
              <a:tblPr>
                <a:noFill/>
              </a:tblPr>
              <a:tblGrid>
                <a:gridCol w="2357386">
                  <a:extLst>
                    <a:ext uri="{9D8B030D-6E8A-4147-A177-3AD203B41FA5}">
                      <a16:colId xmlns:a16="http://schemas.microsoft.com/office/drawing/2014/main" val="20000"/>
                    </a:ext>
                  </a:extLst>
                </a:gridCol>
                <a:gridCol w="1923393">
                  <a:extLst>
                    <a:ext uri="{9D8B030D-6E8A-4147-A177-3AD203B41FA5}">
                      <a16:colId xmlns:a16="http://schemas.microsoft.com/office/drawing/2014/main" val="20001"/>
                    </a:ext>
                  </a:extLst>
                </a:gridCol>
                <a:gridCol w="1866637">
                  <a:extLst>
                    <a:ext uri="{9D8B030D-6E8A-4147-A177-3AD203B41FA5}">
                      <a16:colId xmlns:a16="http://schemas.microsoft.com/office/drawing/2014/main" val="20002"/>
                    </a:ext>
                  </a:extLst>
                </a:gridCol>
                <a:gridCol w="1034218">
                  <a:extLst>
                    <a:ext uri="{9D8B030D-6E8A-4147-A177-3AD203B41FA5}">
                      <a16:colId xmlns:a16="http://schemas.microsoft.com/office/drawing/2014/main" val="20003"/>
                    </a:ext>
                  </a:extLst>
                </a:gridCol>
                <a:gridCol w="2024293">
                  <a:extLst>
                    <a:ext uri="{9D8B030D-6E8A-4147-A177-3AD203B41FA5}">
                      <a16:colId xmlns:a16="http://schemas.microsoft.com/office/drawing/2014/main" val="20004"/>
                    </a:ext>
                  </a:extLst>
                </a:gridCol>
                <a:gridCol w="2579873">
                  <a:extLst>
                    <a:ext uri="{9D8B030D-6E8A-4147-A177-3AD203B41FA5}">
                      <a16:colId xmlns:a16="http://schemas.microsoft.com/office/drawing/2014/main" val="20005"/>
                    </a:ext>
                  </a:extLst>
                </a:gridCol>
              </a:tblGrid>
              <a:tr h="713787">
                <a:tc>
                  <a:txBody>
                    <a:bodyPr/>
                    <a:lstStyle/>
                    <a:p>
                      <a:pPr marL="0" lvl="0" indent="0" algn="ctr" rtl="0">
                        <a:spcBef>
                          <a:spcPts val="0"/>
                        </a:spcBef>
                        <a:spcAft>
                          <a:spcPts val="0"/>
                        </a:spcAft>
                        <a:buNone/>
                      </a:pPr>
                      <a:r>
                        <a:rPr lang="en" sz="1000" b="1" dirty="0"/>
                        <a:t>District Options</a:t>
                      </a:r>
                      <a:endParaRPr sz="1000" b="1" dirty="0"/>
                    </a:p>
                  </a:txBody>
                  <a:tcPr marL="60950" marR="60950" marT="60950" marB="60950" anchor="ctr">
                    <a:solidFill>
                      <a:srgbClr val="D9D9D9"/>
                    </a:solidFill>
                  </a:tcPr>
                </a:tc>
                <a:tc>
                  <a:txBody>
                    <a:bodyPr/>
                    <a:lstStyle/>
                    <a:p>
                      <a:pPr marL="0" lvl="0" indent="0" algn="ctr" rtl="0">
                        <a:spcBef>
                          <a:spcPts val="0"/>
                        </a:spcBef>
                        <a:spcAft>
                          <a:spcPts val="0"/>
                        </a:spcAft>
                        <a:buNone/>
                      </a:pPr>
                      <a:r>
                        <a:rPr lang="en" sz="1000" b="1"/>
                        <a:t>Does this set of districts comply a</a:t>
                      </a:r>
                      <a:r>
                        <a:rPr lang="en" sz="1000" b="1" i="1"/>
                        <a:t>s currently drawn and with current proposed zoning</a:t>
                      </a:r>
                      <a:r>
                        <a:rPr lang="en" sz="1000" b="1"/>
                        <a:t>?</a:t>
                      </a:r>
                      <a:endParaRPr sz="1000" b="1"/>
                    </a:p>
                  </a:txBody>
                  <a:tcPr marL="60950" marR="60950" marT="60950" marB="60950" anchor="ctr">
                    <a:solidFill>
                      <a:srgbClr val="D9D9D9"/>
                    </a:solidFill>
                  </a:tcPr>
                </a:tc>
                <a:tc>
                  <a:txBody>
                    <a:bodyPr/>
                    <a:lstStyle/>
                    <a:p>
                      <a:pPr marL="0" lvl="0" indent="0" algn="ctr" rtl="0">
                        <a:spcBef>
                          <a:spcPts val="0"/>
                        </a:spcBef>
                        <a:spcAft>
                          <a:spcPts val="0"/>
                        </a:spcAft>
                        <a:buNone/>
                      </a:pPr>
                      <a:r>
                        <a:rPr lang="en" sz="1000" b="1" dirty="0"/>
                        <a:t>Modeled Multifamily Unit Capacity</a:t>
                      </a:r>
                      <a:endParaRPr sz="1000" b="1" dirty="0"/>
                    </a:p>
                  </a:txBody>
                  <a:tcPr marL="60950" marR="60950" marT="60950" marB="60950" anchor="ctr">
                    <a:solidFill>
                      <a:srgbClr val="D9D9D9"/>
                    </a:solidFill>
                  </a:tcPr>
                </a:tc>
                <a:tc>
                  <a:txBody>
                    <a:bodyPr/>
                    <a:lstStyle/>
                    <a:p>
                      <a:pPr marL="0" lvl="0" indent="0" algn="ctr" rtl="0">
                        <a:spcBef>
                          <a:spcPts val="0"/>
                        </a:spcBef>
                        <a:spcAft>
                          <a:spcPts val="0"/>
                        </a:spcAft>
                        <a:buNone/>
                      </a:pPr>
                      <a:r>
                        <a:rPr lang="en" sz="1000" b="1"/>
                        <a:t>Acreage</a:t>
                      </a:r>
                      <a:endParaRPr sz="1000" b="1"/>
                    </a:p>
                  </a:txBody>
                  <a:tcPr marL="60950" marR="60950" marT="60950" marB="60950" anchor="ctr">
                    <a:solidFill>
                      <a:srgbClr val="D9D9D9"/>
                    </a:solidFill>
                  </a:tcPr>
                </a:tc>
                <a:tc>
                  <a:txBody>
                    <a:bodyPr/>
                    <a:lstStyle/>
                    <a:p>
                      <a:pPr marL="0" lvl="0" indent="0" algn="ctr" rtl="0">
                        <a:spcBef>
                          <a:spcPts val="0"/>
                        </a:spcBef>
                        <a:spcAft>
                          <a:spcPts val="0"/>
                        </a:spcAft>
                        <a:buNone/>
                      </a:pPr>
                      <a:r>
                        <a:rPr lang="en" sz="1000" b="1"/>
                        <a:t>Modeled Gross Density</a:t>
                      </a:r>
                      <a:endParaRPr sz="1000" b="1"/>
                    </a:p>
                  </a:txBody>
                  <a:tcPr marL="60950" marR="60950" marT="60950" marB="60950" anchor="ctr">
                    <a:solidFill>
                      <a:srgbClr val="D9D9D9"/>
                    </a:solidFill>
                  </a:tcPr>
                </a:tc>
                <a:tc>
                  <a:txBody>
                    <a:bodyPr/>
                    <a:lstStyle/>
                    <a:p>
                      <a:pPr marL="0" lvl="0" indent="0" algn="ctr" rtl="0">
                        <a:spcBef>
                          <a:spcPts val="0"/>
                        </a:spcBef>
                        <a:spcAft>
                          <a:spcPts val="0"/>
                        </a:spcAft>
                        <a:buNone/>
                      </a:pPr>
                      <a:r>
                        <a:rPr lang="en" sz="1000" b="1" dirty="0"/>
                        <a:t>Notes</a:t>
                      </a:r>
                      <a:endParaRPr sz="1000" b="1" dirty="0"/>
                    </a:p>
                  </a:txBody>
                  <a:tcPr marL="60950" marR="60950" marT="60950" marB="60950" anchor="ctr">
                    <a:solidFill>
                      <a:srgbClr val="D9D9D9"/>
                    </a:solidFill>
                  </a:tcPr>
                </a:tc>
                <a:extLst>
                  <a:ext uri="{0D108BD9-81ED-4DB2-BD59-A6C34878D82A}">
                    <a16:rowId xmlns:a16="http://schemas.microsoft.com/office/drawing/2014/main" val="10000"/>
                  </a:ext>
                </a:extLst>
              </a:tr>
              <a:tr h="989128">
                <a:tc>
                  <a:txBody>
                    <a:bodyPr/>
                    <a:lstStyle/>
                    <a:p>
                      <a:pPr marL="133350" lvl="0" indent="0" algn="l" rtl="0">
                        <a:spcBef>
                          <a:spcPts val="0"/>
                        </a:spcBef>
                        <a:spcAft>
                          <a:spcPts val="0"/>
                        </a:spcAft>
                        <a:buClr>
                          <a:schemeClr val="lt1"/>
                        </a:buClr>
                        <a:buSzPts val="1500"/>
                        <a:buNone/>
                      </a:pPr>
                      <a:r>
                        <a:rPr lang="en" sz="1000" b="1" dirty="0">
                          <a:solidFill>
                            <a:schemeClr val="lt1"/>
                          </a:solidFill>
                          <a:highlight>
                            <a:srgbClr val="80276C"/>
                          </a:highlight>
                        </a:rPr>
                        <a:t>VC- Lincoln Woods</a:t>
                      </a:r>
                      <a:endParaRPr sz="1000" b="1" dirty="0">
                        <a:solidFill>
                          <a:schemeClr val="lt1"/>
                        </a:solidFill>
                        <a:highlight>
                          <a:srgbClr val="80276C"/>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B96BA8"/>
                          </a:highlight>
                        </a:rPr>
                        <a:t>VC - B-2</a:t>
                      </a:r>
                      <a:endParaRPr sz="1000" b="1" dirty="0">
                        <a:solidFill>
                          <a:schemeClr val="lt1"/>
                        </a:solidFill>
                        <a:highlight>
                          <a:srgbClr val="B96BA8"/>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DFA0D2"/>
                          </a:highlight>
                        </a:rPr>
                        <a:t>VC- Codman Corner</a:t>
                      </a:r>
                      <a:endParaRPr sz="1000" b="1" dirty="0">
                        <a:solidFill>
                          <a:schemeClr val="lt1"/>
                        </a:solidFill>
                        <a:highlight>
                          <a:srgbClr val="DFA0D2"/>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4986E8"/>
                          </a:highlight>
                        </a:rPr>
                        <a:t>BRF/Lincoln North/MM</a:t>
                      </a:r>
                      <a:endParaRPr sz="1000" b="1" dirty="0">
                        <a:solidFill>
                          <a:schemeClr val="lt1"/>
                        </a:solidFill>
                        <a:highlight>
                          <a:srgbClr val="4986E8"/>
                        </a:highlight>
                      </a:endParaRPr>
                    </a:p>
                    <a:p>
                      <a:pPr marL="133350" lvl="0" indent="0" algn="l" rtl="0">
                        <a:spcBef>
                          <a:spcPts val="0"/>
                        </a:spcBef>
                        <a:spcAft>
                          <a:spcPts val="0"/>
                        </a:spcAft>
                        <a:buSzPts val="1500"/>
                        <a:buNone/>
                      </a:pPr>
                      <a:r>
                        <a:rPr lang="en" sz="1000" b="1" dirty="0">
                          <a:highlight>
                            <a:srgbClr val="FFC72C"/>
                          </a:highlight>
                        </a:rPr>
                        <a:t>Commons/Oriole Landing</a:t>
                      </a:r>
                      <a:endParaRPr sz="1000" b="1" dirty="0">
                        <a:highlight>
                          <a:srgbClr val="FFC72C"/>
                        </a:highlight>
                      </a:endParaRPr>
                    </a:p>
                  </a:txBody>
                  <a:tcPr marL="60950" marR="60950" marT="60950" marB="60950"/>
                </a:tc>
                <a:tc>
                  <a:txBody>
                    <a:bodyPr/>
                    <a:lstStyle/>
                    <a:p>
                      <a:pPr marL="0" lvl="0" indent="0" algn="l" rtl="0">
                        <a:spcBef>
                          <a:spcPts val="0"/>
                        </a:spcBef>
                        <a:spcAft>
                          <a:spcPts val="0"/>
                        </a:spcAft>
                        <a:buNone/>
                      </a:pPr>
                      <a:r>
                        <a:rPr lang="en" sz="1100" dirty="0"/>
                        <a:t>No.</a:t>
                      </a:r>
                      <a:endParaRPr sz="1100" dirty="0"/>
                    </a:p>
                  </a:txBody>
                  <a:tcPr marL="60950" marR="60950" marT="60950" marB="60950">
                    <a:solidFill>
                      <a:srgbClr val="F4CCCC"/>
                    </a:solidFill>
                  </a:tcPr>
                </a:tc>
                <a:tc>
                  <a:txBody>
                    <a:bodyPr/>
                    <a:lstStyle/>
                    <a:p>
                      <a:pPr marL="0" lvl="0" indent="0" algn="l" rtl="0">
                        <a:spcBef>
                          <a:spcPts val="0"/>
                        </a:spcBef>
                        <a:spcAft>
                          <a:spcPts val="0"/>
                        </a:spcAft>
                        <a:buNone/>
                      </a:pPr>
                      <a:r>
                        <a:rPr lang="en" sz="1100" dirty="0"/>
                        <a:t>1,446 units</a:t>
                      </a:r>
                      <a:endParaRPr sz="1100" dirty="0"/>
                    </a:p>
                  </a:txBody>
                  <a:tcPr marL="60950" marR="60950" marT="60950" marB="60950"/>
                </a:tc>
                <a:tc>
                  <a:txBody>
                    <a:bodyPr/>
                    <a:lstStyle/>
                    <a:p>
                      <a:pPr marL="0" lvl="0" indent="0" algn="l" rtl="0">
                        <a:spcBef>
                          <a:spcPts val="0"/>
                        </a:spcBef>
                        <a:spcAft>
                          <a:spcPts val="0"/>
                        </a:spcAft>
                        <a:buNone/>
                      </a:pPr>
                      <a:r>
                        <a:rPr lang="en" sz="1100" dirty="0"/>
                        <a:t>106.5 acres</a:t>
                      </a:r>
                      <a:endParaRPr sz="1100" dirty="0"/>
                    </a:p>
                  </a:txBody>
                  <a:tcPr marL="60950" marR="60950" marT="60950" marB="60950"/>
                </a:tc>
                <a:tc>
                  <a:txBody>
                    <a:bodyPr/>
                    <a:lstStyle/>
                    <a:p>
                      <a:pPr marL="0" lvl="0" indent="0" algn="l" rtl="0">
                        <a:spcBef>
                          <a:spcPts val="0"/>
                        </a:spcBef>
                        <a:spcAft>
                          <a:spcPts val="0"/>
                        </a:spcAft>
                        <a:buNone/>
                      </a:pPr>
                      <a:r>
                        <a:rPr lang="en" sz="1100" dirty="0"/>
                        <a:t>16.3 units/acre</a:t>
                      </a:r>
                      <a:endParaRPr sz="1100" dirty="0"/>
                    </a:p>
                  </a:txBody>
                  <a:tcPr marL="60950" marR="60950" marT="60950" marB="60950"/>
                </a:tc>
                <a:tc>
                  <a:txBody>
                    <a:bodyPr/>
                    <a:lstStyle/>
                    <a:p>
                      <a:pPr marL="457200" lvl="0" indent="-323850" algn="l" rtl="0">
                        <a:spcBef>
                          <a:spcPts val="0"/>
                        </a:spcBef>
                        <a:spcAft>
                          <a:spcPts val="0"/>
                        </a:spcAft>
                        <a:buSzPts val="1500"/>
                        <a:buChar char="●"/>
                      </a:pPr>
                      <a:r>
                        <a:rPr lang="en" sz="1000" i="1" dirty="0"/>
                        <a:t>See Slide 30</a:t>
                      </a:r>
                      <a:endParaRPr sz="1000" i="1" dirty="0"/>
                    </a:p>
                  </a:txBody>
                  <a:tcPr marL="60950" marR="60950" marT="60950" marB="60950"/>
                </a:tc>
                <a:extLst>
                  <a:ext uri="{0D108BD9-81ED-4DB2-BD59-A6C34878D82A}">
                    <a16:rowId xmlns:a16="http://schemas.microsoft.com/office/drawing/2014/main" val="10001"/>
                  </a:ext>
                </a:extLst>
              </a:tr>
              <a:tr h="989128">
                <a:tc>
                  <a:txBody>
                    <a:bodyPr/>
                    <a:lstStyle/>
                    <a:p>
                      <a:pPr marL="133350" lvl="0" indent="0" algn="l" rtl="0">
                        <a:spcBef>
                          <a:spcPts val="0"/>
                        </a:spcBef>
                        <a:spcAft>
                          <a:spcPts val="0"/>
                        </a:spcAft>
                        <a:buClr>
                          <a:schemeClr val="lt1"/>
                        </a:buClr>
                        <a:buSzPts val="1500"/>
                        <a:buNone/>
                      </a:pPr>
                      <a:r>
                        <a:rPr lang="en" sz="1000" b="1" dirty="0">
                          <a:solidFill>
                            <a:schemeClr val="lt1"/>
                          </a:solidFill>
                          <a:highlight>
                            <a:srgbClr val="80276C"/>
                          </a:highlight>
                        </a:rPr>
                        <a:t>VC- Lincoln Woods</a:t>
                      </a:r>
                      <a:endParaRPr sz="1000" b="1" dirty="0">
                        <a:solidFill>
                          <a:schemeClr val="lt1"/>
                        </a:solidFill>
                        <a:highlight>
                          <a:srgbClr val="80276C"/>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B96BA8"/>
                          </a:highlight>
                        </a:rPr>
                        <a:t>VC - B-2</a:t>
                      </a:r>
                      <a:endParaRPr sz="1000" b="1" dirty="0">
                        <a:solidFill>
                          <a:schemeClr val="lt1"/>
                        </a:solidFill>
                        <a:highlight>
                          <a:srgbClr val="B96BA8"/>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DFA0D2"/>
                          </a:highlight>
                        </a:rPr>
                        <a:t>VC- Codman Corner</a:t>
                      </a:r>
                      <a:endParaRPr sz="1000" b="1" dirty="0">
                        <a:solidFill>
                          <a:schemeClr val="lt1"/>
                        </a:solidFill>
                        <a:highlight>
                          <a:srgbClr val="DFA0D2"/>
                        </a:highlight>
                      </a:endParaRPr>
                    </a:p>
                    <a:p>
                      <a:pPr marL="133350" lvl="0" indent="0" algn="l" rtl="0">
                        <a:spcBef>
                          <a:spcPts val="0"/>
                        </a:spcBef>
                        <a:spcAft>
                          <a:spcPts val="0"/>
                        </a:spcAft>
                        <a:buClr>
                          <a:schemeClr val="lt1"/>
                        </a:buClr>
                        <a:buSzPts val="1500"/>
                        <a:buNone/>
                      </a:pPr>
                      <a:r>
                        <a:rPr lang="en" sz="1000" b="1" strike="sngStrike" dirty="0">
                          <a:solidFill>
                            <a:schemeClr val="lt1"/>
                          </a:solidFill>
                          <a:highlight>
                            <a:srgbClr val="C0C0C0"/>
                          </a:highlight>
                        </a:rPr>
                        <a:t>BRF/Lincoln North/MM</a:t>
                      </a:r>
                      <a:endParaRPr sz="1000" b="1" strike="sngStrike" dirty="0">
                        <a:solidFill>
                          <a:schemeClr val="lt1"/>
                        </a:solidFill>
                        <a:highlight>
                          <a:srgbClr val="C0C0C0"/>
                        </a:highlight>
                      </a:endParaRPr>
                    </a:p>
                    <a:p>
                      <a:pPr marL="133350" lvl="0" indent="0" algn="l" rtl="0">
                        <a:spcBef>
                          <a:spcPts val="0"/>
                        </a:spcBef>
                        <a:spcAft>
                          <a:spcPts val="0"/>
                        </a:spcAft>
                        <a:buClr>
                          <a:schemeClr val="dk1"/>
                        </a:buClr>
                        <a:buSzPts val="1500"/>
                        <a:buNone/>
                      </a:pPr>
                      <a:r>
                        <a:rPr lang="en" sz="1000" b="1" dirty="0">
                          <a:solidFill>
                            <a:schemeClr val="dk1"/>
                          </a:solidFill>
                          <a:highlight>
                            <a:srgbClr val="FFC72C"/>
                          </a:highlight>
                        </a:rPr>
                        <a:t>Commons/Oriole Landing</a:t>
                      </a:r>
                      <a:endParaRPr sz="1000" b="1" dirty="0">
                        <a:highlight>
                          <a:srgbClr val="FFC72C"/>
                        </a:highlight>
                      </a:endParaRPr>
                    </a:p>
                  </a:txBody>
                  <a:tcPr marL="60950" marR="60950" marT="60950" marB="60950"/>
                </a:tc>
                <a:tc>
                  <a:txBody>
                    <a:bodyPr/>
                    <a:lstStyle/>
                    <a:p>
                      <a:pPr marL="0" lvl="0" indent="0" algn="l" rtl="0">
                        <a:spcBef>
                          <a:spcPts val="0"/>
                        </a:spcBef>
                        <a:spcAft>
                          <a:spcPts val="0"/>
                        </a:spcAft>
                        <a:buClr>
                          <a:schemeClr val="dk1"/>
                        </a:buClr>
                        <a:buSzPts val="1100"/>
                        <a:buFont typeface="Arial"/>
                        <a:buNone/>
                      </a:pPr>
                      <a:r>
                        <a:rPr lang="en-US" sz="1100" dirty="0">
                          <a:solidFill>
                            <a:schemeClr val="dk1"/>
                          </a:solidFill>
                        </a:rPr>
                        <a:t>Yes.</a:t>
                      </a:r>
                      <a:endParaRPr sz="1100" dirty="0">
                        <a:solidFill>
                          <a:schemeClr val="dk1"/>
                        </a:solidFill>
                      </a:endParaRPr>
                    </a:p>
                    <a:p>
                      <a:pPr marL="0" lvl="0" indent="0" algn="l" rtl="0">
                        <a:spcBef>
                          <a:spcPts val="0"/>
                        </a:spcBef>
                        <a:spcAft>
                          <a:spcPts val="0"/>
                        </a:spcAft>
                        <a:buNone/>
                      </a:pPr>
                      <a:endParaRPr sz="1100" dirty="0"/>
                    </a:p>
                  </a:txBody>
                  <a:tcPr marL="60950" marR="60950" marT="60950" marB="60950">
                    <a:solidFill>
                      <a:srgbClr val="D9EAD3"/>
                    </a:solidFill>
                  </a:tcPr>
                </a:tc>
                <a:tc>
                  <a:txBody>
                    <a:bodyPr/>
                    <a:lstStyle/>
                    <a:p>
                      <a:pPr marL="0" lvl="0" indent="0" algn="l" rtl="0">
                        <a:spcBef>
                          <a:spcPts val="0"/>
                        </a:spcBef>
                        <a:spcAft>
                          <a:spcPts val="0"/>
                        </a:spcAft>
                        <a:buNone/>
                      </a:pPr>
                      <a:r>
                        <a:rPr lang="en" sz="1100" dirty="0"/>
                        <a:t>887 units</a:t>
                      </a:r>
                      <a:endParaRPr sz="1100" dirty="0"/>
                    </a:p>
                  </a:txBody>
                  <a:tcPr marL="60950" marR="60950" marT="60950" marB="60950"/>
                </a:tc>
                <a:tc>
                  <a:txBody>
                    <a:bodyPr/>
                    <a:lstStyle/>
                    <a:p>
                      <a:pPr marL="0" lvl="0" indent="0" algn="l" rtl="0">
                        <a:spcBef>
                          <a:spcPts val="0"/>
                        </a:spcBef>
                        <a:spcAft>
                          <a:spcPts val="0"/>
                        </a:spcAft>
                        <a:buNone/>
                      </a:pPr>
                      <a:r>
                        <a:rPr lang="en" sz="1100" dirty="0"/>
                        <a:t>67.5 acres</a:t>
                      </a:r>
                      <a:endParaRPr sz="1100" dirty="0"/>
                    </a:p>
                  </a:txBody>
                  <a:tcPr marL="60950" marR="60950" marT="60950" marB="60950"/>
                </a:tc>
                <a:tc>
                  <a:txBody>
                    <a:bodyPr/>
                    <a:lstStyle/>
                    <a:p>
                      <a:pPr marL="0" lvl="0" indent="0" algn="l" rtl="0">
                        <a:spcBef>
                          <a:spcPts val="0"/>
                        </a:spcBef>
                        <a:spcAft>
                          <a:spcPts val="0"/>
                        </a:spcAft>
                        <a:buNone/>
                      </a:pPr>
                      <a:r>
                        <a:rPr lang="en" sz="1100" dirty="0"/>
                        <a:t>16.3 units/acre</a:t>
                      </a:r>
                      <a:endParaRPr sz="1100" dirty="0"/>
                    </a:p>
                  </a:txBody>
                  <a:tcPr marL="60950" marR="60950" marT="60950" marB="60950"/>
                </a:tc>
                <a:tc>
                  <a:txBody>
                    <a:bodyPr/>
                    <a:lstStyle/>
                    <a:p>
                      <a:pPr marL="457200" lvl="0" indent="-323850" algn="l" rtl="0">
                        <a:spcBef>
                          <a:spcPts val="0"/>
                        </a:spcBef>
                        <a:spcAft>
                          <a:spcPts val="0"/>
                        </a:spcAft>
                        <a:buSzPts val="1500"/>
                        <a:buChar char="●"/>
                      </a:pPr>
                      <a:r>
                        <a:rPr lang="en" sz="1000" i="1" dirty="0"/>
                        <a:t>See Slide 31</a:t>
                      </a:r>
                    </a:p>
                    <a:p>
                      <a:pPr marL="457200" marR="0" lvl="0" indent="-3238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lang="en-US" sz="933" b="0" i="0" u="none" strike="noStrike" cap="none" dirty="0">
                          <a:solidFill>
                            <a:schemeClr val="tx1"/>
                          </a:solidFill>
                          <a:effectLst/>
                          <a:latin typeface="+mn-lt"/>
                          <a:ea typeface="+mn-ea"/>
                          <a:cs typeface="+mn-cs"/>
                          <a:sym typeface="Arial"/>
                        </a:rPr>
                        <a:t>Dimensional standards can be adjusted to bring modeled unit capacity and modeled density closer to MBTA Communities requirements.</a:t>
                      </a:r>
                    </a:p>
                  </a:txBody>
                  <a:tcPr marL="60950" marR="60950" marT="60950" marB="60950"/>
                </a:tc>
                <a:extLst>
                  <a:ext uri="{0D108BD9-81ED-4DB2-BD59-A6C34878D82A}">
                    <a16:rowId xmlns:a16="http://schemas.microsoft.com/office/drawing/2014/main" val="10002"/>
                  </a:ext>
                </a:extLst>
              </a:tr>
              <a:tr h="989128">
                <a:tc>
                  <a:txBody>
                    <a:bodyPr/>
                    <a:lstStyle/>
                    <a:p>
                      <a:pPr marL="133350" lvl="0" indent="0" algn="l" rtl="0">
                        <a:spcBef>
                          <a:spcPts val="0"/>
                        </a:spcBef>
                        <a:spcAft>
                          <a:spcPts val="0"/>
                        </a:spcAft>
                        <a:buClr>
                          <a:schemeClr val="lt1"/>
                        </a:buClr>
                        <a:buSzPts val="1500"/>
                        <a:buNone/>
                      </a:pPr>
                      <a:r>
                        <a:rPr lang="en" sz="1000" b="1" dirty="0">
                          <a:solidFill>
                            <a:schemeClr val="lt1"/>
                          </a:solidFill>
                          <a:highlight>
                            <a:srgbClr val="80276C"/>
                          </a:highlight>
                        </a:rPr>
                        <a:t>VC- Lincoln Woods</a:t>
                      </a:r>
                      <a:endParaRPr sz="1000" b="1" dirty="0">
                        <a:solidFill>
                          <a:schemeClr val="lt1"/>
                        </a:solidFill>
                        <a:highlight>
                          <a:srgbClr val="80276C"/>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B96BA8"/>
                          </a:highlight>
                        </a:rPr>
                        <a:t>VC - B-2</a:t>
                      </a:r>
                      <a:endParaRPr sz="1000" b="1" dirty="0">
                        <a:solidFill>
                          <a:schemeClr val="lt1"/>
                        </a:solidFill>
                        <a:highlight>
                          <a:srgbClr val="B96BA8"/>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DFA0D2"/>
                          </a:highlight>
                        </a:rPr>
                        <a:t>VC- Codman Corner</a:t>
                      </a:r>
                      <a:endParaRPr sz="1000" b="1" dirty="0">
                        <a:solidFill>
                          <a:schemeClr val="lt1"/>
                        </a:solidFill>
                        <a:highlight>
                          <a:srgbClr val="DFA0D2"/>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4986E8"/>
                          </a:highlight>
                        </a:rPr>
                        <a:t>BRF/Lincoln North/MM</a:t>
                      </a:r>
                      <a:endParaRPr sz="1000" b="1" dirty="0">
                        <a:solidFill>
                          <a:schemeClr val="lt1"/>
                        </a:solidFill>
                        <a:highlight>
                          <a:srgbClr val="4986E8"/>
                        </a:highlight>
                      </a:endParaRPr>
                    </a:p>
                    <a:p>
                      <a:pPr marL="133350" lvl="0" indent="0" algn="l" rtl="0">
                        <a:spcBef>
                          <a:spcPts val="0"/>
                        </a:spcBef>
                        <a:spcAft>
                          <a:spcPts val="0"/>
                        </a:spcAft>
                        <a:buClr>
                          <a:schemeClr val="dk1"/>
                        </a:buClr>
                        <a:buSzPts val="1500"/>
                        <a:buNone/>
                      </a:pPr>
                      <a:r>
                        <a:rPr lang="en" sz="1000" b="1" strike="sngStrike" dirty="0">
                          <a:solidFill>
                            <a:schemeClr val="bg1"/>
                          </a:solidFill>
                          <a:highlight>
                            <a:srgbClr val="C0C0C0"/>
                          </a:highlight>
                        </a:rPr>
                        <a:t>Commons/Oriole Landing</a:t>
                      </a:r>
                      <a:endParaRPr sz="1000" b="1" strike="sngStrike" dirty="0">
                        <a:solidFill>
                          <a:schemeClr val="bg1"/>
                        </a:solidFill>
                        <a:highlight>
                          <a:srgbClr val="C0C0C0"/>
                        </a:highlight>
                      </a:endParaRPr>
                    </a:p>
                  </a:txBody>
                  <a:tcPr marL="60950" marR="60950" marT="60950" marB="60950"/>
                </a:tc>
                <a:tc>
                  <a:txBody>
                    <a:bodyPr/>
                    <a:lstStyle/>
                    <a:p>
                      <a:pPr marL="0" lvl="0" indent="0" algn="l" rtl="0">
                        <a:spcBef>
                          <a:spcPts val="0"/>
                        </a:spcBef>
                        <a:spcAft>
                          <a:spcPts val="0"/>
                        </a:spcAft>
                        <a:buNone/>
                      </a:pPr>
                      <a:r>
                        <a:rPr lang="en-US" sz="1100" dirty="0"/>
                        <a:t>Yes.</a:t>
                      </a:r>
                      <a:endParaRPr sz="1100" dirty="0">
                        <a:solidFill>
                          <a:schemeClr val="dk1"/>
                        </a:solidFill>
                      </a:endParaRPr>
                    </a:p>
                    <a:p>
                      <a:pPr marL="0" lvl="0" indent="0" algn="l" rtl="0">
                        <a:spcBef>
                          <a:spcPts val="0"/>
                        </a:spcBef>
                        <a:spcAft>
                          <a:spcPts val="0"/>
                        </a:spcAft>
                        <a:buNone/>
                      </a:pPr>
                      <a:endParaRPr sz="1100" dirty="0"/>
                    </a:p>
                  </a:txBody>
                  <a:tcPr marL="60950" marR="60950" marT="60950" marB="60950">
                    <a:solidFill>
                      <a:srgbClr val="D9EAD3"/>
                    </a:solidFill>
                  </a:tcPr>
                </a:tc>
                <a:tc>
                  <a:txBody>
                    <a:bodyPr/>
                    <a:lstStyle/>
                    <a:p>
                      <a:pPr marL="0" lvl="0" indent="0" algn="l" rtl="0">
                        <a:spcBef>
                          <a:spcPts val="0"/>
                        </a:spcBef>
                        <a:spcAft>
                          <a:spcPts val="0"/>
                        </a:spcAft>
                        <a:buNone/>
                      </a:pPr>
                      <a:r>
                        <a:rPr lang="en" sz="1100" dirty="0"/>
                        <a:t>895 units</a:t>
                      </a:r>
                      <a:endParaRPr sz="1100" dirty="0"/>
                    </a:p>
                  </a:txBody>
                  <a:tcPr marL="60950" marR="60950" marT="60950" marB="60950"/>
                </a:tc>
                <a:tc>
                  <a:txBody>
                    <a:bodyPr/>
                    <a:lstStyle/>
                    <a:p>
                      <a:pPr marL="0" lvl="0" indent="0" algn="l" rtl="0">
                        <a:spcBef>
                          <a:spcPts val="0"/>
                        </a:spcBef>
                        <a:spcAft>
                          <a:spcPts val="0"/>
                        </a:spcAft>
                        <a:buNone/>
                      </a:pPr>
                      <a:r>
                        <a:rPr lang="en" sz="1100" dirty="0"/>
                        <a:t>64 acres</a:t>
                      </a:r>
                      <a:endParaRPr sz="1100" dirty="0"/>
                    </a:p>
                  </a:txBody>
                  <a:tcPr marL="60950" marR="60950" marT="60950" marB="60950"/>
                </a:tc>
                <a:tc>
                  <a:txBody>
                    <a:bodyPr/>
                    <a:lstStyle/>
                    <a:p>
                      <a:pPr marL="0" lvl="0" indent="0" algn="l" rtl="0">
                        <a:spcBef>
                          <a:spcPts val="0"/>
                        </a:spcBef>
                        <a:spcAft>
                          <a:spcPts val="0"/>
                        </a:spcAft>
                        <a:buNone/>
                      </a:pPr>
                      <a:r>
                        <a:rPr lang="en" sz="1100" dirty="0"/>
                        <a:t>17.4 units/acre</a:t>
                      </a:r>
                      <a:endParaRPr sz="1100" dirty="0"/>
                    </a:p>
                  </a:txBody>
                  <a:tcPr marL="60950" marR="60950" marT="60950" marB="60950"/>
                </a:tc>
                <a:tc>
                  <a:txBody>
                    <a:bodyPr/>
                    <a:lstStyle/>
                    <a:p>
                      <a:pPr marL="457200" lvl="0" indent="-323850" algn="l" rtl="0">
                        <a:spcBef>
                          <a:spcPts val="0"/>
                        </a:spcBef>
                        <a:spcAft>
                          <a:spcPts val="0"/>
                        </a:spcAft>
                        <a:buSzPts val="1500"/>
                        <a:buChar char="●"/>
                      </a:pPr>
                      <a:r>
                        <a:rPr lang="en" sz="1000" i="1" dirty="0"/>
                        <a:t>See Slide 32</a:t>
                      </a:r>
                    </a:p>
                    <a:p>
                      <a:pPr marL="457200" marR="0" lvl="0" indent="-3238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lang="en-US" sz="933" b="0" i="0" u="none" strike="noStrike" cap="none" dirty="0">
                          <a:solidFill>
                            <a:schemeClr val="tx1"/>
                          </a:solidFill>
                          <a:effectLst/>
                          <a:latin typeface="+mn-lt"/>
                          <a:ea typeface="+mn-ea"/>
                          <a:cs typeface="+mn-cs"/>
                          <a:sym typeface="Arial"/>
                        </a:rPr>
                        <a:t>Dimensional standards can be adjusted to bring modeled unit capacity and modeled density closer to MBTA Communities requirements.</a:t>
                      </a:r>
                    </a:p>
                  </a:txBody>
                  <a:tcPr marL="60950" marR="60950" marT="60950" marB="60950"/>
                </a:tc>
                <a:extLst>
                  <a:ext uri="{0D108BD9-81ED-4DB2-BD59-A6C34878D82A}">
                    <a16:rowId xmlns:a16="http://schemas.microsoft.com/office/drawing/2014/main" val="10003"/>
                  </a:ext>
                </a:extLst>
              </a:tr>
              <a:tr h="989128">
                <a:tc>
                  <a:txBody>
                    <a:bodyPr/>
                    <a:lstStyle/>
                    <a:p>
                      <a:pPr marL="133350" lvl="0" indent="0" algn="l" rtl="0">
                        <a:spcBef>
                          <a:spcPts val="0"/>
                        </a:spcBef>
                        <a:spcAft>
                          <a:spcPts val="0"/>
                        </a:spcAft>
                        <a:buClr>
                          <a:schemeClr val="lt1"/>
                        </a:buClr>
                        <a:buSzPts val="1500"/>
                        <a:buNone/>
                      </a:pPr>
                      <a:r>
                        <a:rPr lang="en" sz="1000" b="1" dirty="0">
                          <a:solidFill>
                            <a:schemeClr val="lt1"/>
                          </a:solidFill>
                          <a:highlight>
                            <a:srgbClr val="80276C"/>
                          </a:highlight>
                        </a:rPr>
                        <a:t>VC- Lincoln Woods</a:t>
                      </a:r>
                      <a:endParaRPr sz="1000" b="1" dirty="0">
                        <a:solidFill>
                          <a:schemeClr val="lt1"/>
                        </a:solidFill>
                        <a:highlight>
                          <a:srgbClr val="80276C"/>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B96BA8"/>
                          </a:highlight>
                        </a:rPr>
                        <a:t>VC - B-2</a:t>
                      </a:r>
                      <a:endParaRPr sz="1000" b="1" dirty="0">
                        <a:solidFill>
                          <a:schemeClr val="lt1"/>
                        </a:solidFill>
                        <a:highlight>
                          <a:srgbClr val="B96BA8"/>
                        </a:highlight>
                      </a:endParaRPr>
                    </a:p>
                    <a:p>
                      <a:pPr marL="133350" lvl="0" indent="0" algn="l" rtl="0">
                        <a:spcBef>
                          <a:spcPts val="0"/>
                        </a:spcBef>
                        <a:spcAft>
                          <a:spcPts val="0"/>
                        </a:spcAft>
                        <a:buClr>
                          <a:schemeClr val="lt1"/>
                        </a:buClr>
                        <a:buSzPts val="1500"/>
                        <a:buNone/>
                      </a:pPr>
                      <a:r>
                        <a:rPr lang="en" sz="1000" b="1" strike="sngStrike" dirty="0">
                          <a:solidFill>
                            <a:schemeClr val="lt1"/>
                          </a:solidFill>
                          <a:highlight>
                            <a:srgbClr val="C0C0C0"/>
                          </a:highlight>
                        </a:rPr>
                        <a:t>VC- Codman Corner</a:t>
                      </a:r>
                      <a:endParaRPr sz="1000" b="1" strike="sngStrike" dirty="0">
                        <a:solidFill>
                          <a:schemeClr val="lt1"/>
                        </a:solidFill>
                        <a:highlight>
                          <a:srgbClr val="C0C0C0"/>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4986E8"/>
                          </a:highlight>
                        </a:rPr>
                        <a:t>BRF/Lincoln North/MM</a:t>
                      </a:r>
                      <a:endParaRPr sz="1000" b="1" dirty="0">
                        <a:solidFill>
                          <a:schemeClr val="lt1"/>
                        </a:solidFill>
                        <a:highlight>
                          <a:srgbClr val="4986E8"/>
                        </a:highlight>
                      </a:endParaRPr>
                    </a:p>
                    <a:p>
                      <a:pPr marL="133350" lvl="0" indent="0" algn="l" rtl="0">
                        <a:spcBef>
                          <a:spcPts val="0"/>
                        </a:spcBef>
                        <a:spcAft>
                          <a:spcPts val="0"/>
                        </a:spcAft>
                        <a:buClr>
                          <a:schemeClr val="dk1"/>
                        </a:buClr>
                        <a:buSzPts val="1500"/>
                        <a:buNone/>
                      </a:pPr>
                      <a:r>
                        <a:rPr lang="en" sz="1000" b="1" strike="sngStrike" dirty="0">
                          <a:solidFill>
                            <a:schemeClr val="bg1"/>
                          </a:solidFill>
                          <a:highlight>
                            <a:srgbClr val="C0C0C0"/>
                          </a:highlight>
                        </a:rPr>
                        <a:t>Commons/Oriole Landing</a:t>
                      </a:r>
                      <a:endParaRPr sz="1000" b="1" strike="sngStrike" dirty="0">
                        <a:solidFill>
                          <a:schemeClr val="bg1"/>
                        </a:solidFill>
                        <a:highlight>
                          <a:srgbClr val="C0C0C0"/>
                        </a:highlight>
                      </a:endParaRPr>
                    </a:p>
                  </a:txBody>
                  <a:tcPr marL="60950" marR="60950" marT="60950" marB="60950"/>
                </a:tc>
                <a:tc>
                  <a:txBody>
                    <a:bodyPr/>
                    <a:lstStyle/>
                    <a:p>
                      <a:pPr marL="0" lvl="0" indent="0" algn="l" rtl="0">
                        <a:spcBef>
                          <a:spcPts val="0"/>
                        </a:spcBef>
                        <a:spcAft>
                          <a:spcPts val="0"/>
                        </a:spcAft>
                        <a:buNone/>
                      </a:pPr>
                      <a:r>
                        <a:rPr lang="en" sz="1100" dirty="0"/>
                        <a:t>Yes.</a:t>
                      </a:r>
                      <a:endParaRPr sz="1100" dirty="0"/>
                    </a:p>
                  </a:txBody>
                  <a:tcPr marL="60950" marR="60950" marT="60950" marB="60950">
                    <a:solidFill>
                      <a:srgbClr val="D9EAD3"/>
                    </a:solidFill>
                  </a:tcPr>
                </a:tc>
                <a:tc>
                  <a:txBody>
                    <a:bodyPr/>
                    <a:lstStyle/>
                    <a:p>
                      <a:pPr marL="0" lvl="0" indent="0" algn="l" rtl="0">
                        <a:spcBef>
                          <a:spcPts val="0"/>
                        </a:spcBef>
                        <a:spcAft>
                          <a:spcPts val="0"/>
                        </a:spcAft>
                        <a:buNone/>
                      </a:pPr>
                      <a:r>
                        <a:rPr lang="en" sz="1100" dirty="0"/>
                        <a:t>826 units</a:t>
                      </a:r>
                      <a:endParaRPr sz="1100" dirty="0"/>
                    </a:p>
                  </a:txBody>
                  <a:tcPr marL="60950" marR="60950" marT="60950" marB="60950"/>
                </a:tc>
                <a:tc>
                  <a:txBody>
                    <a:bodyPr/>
                    <a:lstStyle/>
                    <a:p>
                      <a:pPr marL="0" lvl="0" indent="0" algn="l" rtl="0">
                        <a:spcBef>
                          <a:spcPts val="0"/>
                        </a:spcBef>
                        <a:spcAft>
                          <a:spcPts val="0"/>
                        </a:spcAft>
                        <a:buNone/>
                      </a:pPr>
                      <a:r>
                        <a:rPr lang="en" sz="1100" dirty="0"/>
                        <a:t>64.8 acres</a:t>
                      </a:r>
                      <a:endParaRPr sz="1100" dirty="0"/>
                    </a:p>
                  </a:txBody>
                  <a:tcPr marL="60950" marR="60950" marT="60950" marB="60950"/>
                </a:tc>
                <a:tc>
                  <a:txBody>
                    <a:bodyPr/>
                    <a:lstStyle/>
                    <a:p>
                      <a:pPr marL="0" lvl="0" indent="0" algn="l" rtl="0">
                        <a:spcBef>
                          <a:spcPts val="0"/>
                        </a:spcBef>
                        <a:spcAft>
                          <a:spcPts val="0"/>
                        </a:spcAft>
                        <a:buNone/>
                      </a:pPr>
                      <a:r>
                        <a:rPr lang="en" sz="1100" dirty="0"/>
                        <a:t>17.6 units/acre</a:t>
                      </a:r>
                      <a:endParaRPr sz="1100" dirty="0"/>
                    </a:p>
                  </a:txBody>
                  <a:tcPr marL="60950" marR="60950" marT="60950" marB="60950"/>
                </a:tc>
                <a:tc>
                  <a:txBody>
                    <a:bodyPr/>
                    <a:lstStyle/>
                    <a:p>
                      <a:pPr marL="457200" lvl="0" indent="-323850" algn="l" rtl="0">
                        <a:spcBef>
                          <a:spcPts val="0"/>
                        </a:spcBef>
                        <a:spcAft>
                          <a:spcPts val="0"/>
                        </a:spcAft>
                        <a:buSzPts val="1500"/>
                        <a:buChar char="●"/>
                      </a:pPr>
                      <a:r>
                        <a:rPr lang="en" sz="1000" i="1" dirty="0"/>
                        <a:t>See Slide 33</a:t>
                      </a:r>
                    </a:p>
                    <a:p>
                      <a:pPr marL="457200" marR="0" lvl="0" indent="-3238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lang="en-US" sz="933" b="0" i="0" u="none" strike="noStrike" cap="none" dirty="0">
                          <a:solidFill>
                            <a:schemeClr val="tx1"/>
                          </a:solidFill>
                          <a:effectLst/>
                          <a:latin typeface="+mn-lt"/>
                          <a:ea typeface="+mn-ea"/>
                          <a:cs typeface="+mn-cs"/>
                          <a:sym typeface="Arial"/>
                        </a:rPr>
                        <a:t>Dimensional standards can be adjusted to bring modeled unit capacity and modeled density closer to MBTA Communities requirements</a:t>
                      </a:r>
                    </a:p>
                  </a:txBody>
                  <a:tcPr marL="60950" marR="60950" marT="60950" marB="60950"/>
                </a:tc>
                <a:extLst>
                  <a:ext uri="{0D108BD9-81ED-4DB2-BD59-A6C34878D82A}">
                    <a16:rowId xmlns:a16="http://schemas.microsoft.com/office/drawing/2014/main" val="10004"/>
                  </a:ext>
                </a:extLst>
              </a:tr>
              <a:tr h="989128">
                <a:tc>
                  <a:txBody>
                    <a:bodyPr/>
                    <a:lstStyle/>
                    <a:p>
                      <a:pPr marL="133350" lvl="0" indent="0" algn="l" rtl="0">
                        <a:spcBef>
                          <a:spcPts val="0"/>
                        </a:spcBef>
                        <a:spcAft>
                          <a:spcPts val="0"/>
                        </a:spcAft>
                        <a:buClr>
                          <a:schemeClr val="lt1"/>
                        </a:buClr>
                        <a:buSzPts val="1500"/>
                        <a:buNone/>
                      </a:pPr>
                      <a:r>
                        <a:rPr lang="en" sz="1000" b="1" dirty="0">
                          <a:solidFill>
                            <a:schemeClr val="lt1"/>
                          </a:solidFill>
                          <a:highlight>
                            <a:srgbClr val="80276C"/>
                          </a:highlight>
                        </a:rPr>
                        <a:t>VC- Lincoln Woods</a:t>
                      </a:r>
                      <a:endParaRPr sz="1000" b="1" dirty="0">
                        <a:solidFill>
                          <a:schemeClr val="lt1"/>
                        </a:solidFill>
                        <a:highlight>
                          <a:srgbClr val="80276C"/>
                        </a:highlight>
                      </a:endParaRPr>
                    </a:p>
                    <a:p>
                      <a:pPr marL="133350" lvl="0" indent="0" algn="l" rtl="0">
                        <a:spcBef>
                          <a:spcPts val="0"/>
                        </a:spcBef>
                        <a:spcAft>
                          <a:spcPts val="0"/>
                        </a:spcAft>
                        <a:buClr>
                          <a:schemeClr val="lt1"/>
                        </a:buClr>
                        <a:buSzPts val="1500"/>
                        <a:buNone/>
                      </a:pPr>
                      <a:r>
                        <a:rPr lang="en" sz="1000" b="1" dirty="0">
                          <a:solidFill>
                            <a:schemeClr val="lt1"/>
                          </a:solidFill>
                          <a:highlight>
                            <a:srgbClr val="B96BA8"/>
                          </a:highlight>
                        </a:rPr>
                        <a:t>VC - B-2</a:t>
                      </a:r>
                      <a:endParaRPr sz="1000" b="1" dirty="0">
                        <a:solidFill>
                          <a:schemeClr val="lt1"/>
                        </a:solidFill>
                        <a:highlight>
                          <a:srgbClr val="B96BA8"/>
                        </a:highlight>
                      </a:endParaRPr>
                    </a:p>
                    <a:p>
                      <a:pPr marL="133350" lvl="0" indent="0" algn="l" rtl="0">
                        <a:spcBef>
                          <a:spcPts val="0"/>
                        </a:spcBef>
                        <a:spcAft>
                          <a:spcPts val="0"/>
                        </a:spcAft>
                        <a:buClr>
                          <a:schemeClr val="lt1"/>
                        </a:buClr>
                        <a:buSzPts val="1500"/>
                        <a:buNone/>
                      </a:pPr>
                      <a:r>
                        <a:rPr lang="en" sz="1000" b="1" strike="sngStrike" dirty="0">
                          <a:solidFill>
                            <a:schemeClr val="lt1"/>
                          </a:solidFill>
                          <a:highlight>
                            <a:srgbClr val="C0C0C0"/>
                          </a:highlight>
                        </a:rPr>
                        <a:t>VC- Codman Corner</a:t>
                      </a:r>
                      <a:endParaRPr sz="1000" b="1" strike="sngStrike" dirty="0">
                        <a:solidFill>
                          <a:schemeClr val="lt1"/>
                        </a:solidFill>
                        <a:highlight>
                          <a:srgbClr val="C0C0C0"/>
                        </a:highlight>
                      </a:endParaRPr>
                    </a:p>
                    <a:p>
                      <a:pPr marL="133350" lvl="0" indent="0" algn="l" rtl="0">
                        <a:spcBef>
                          <a:spcPts val="0"/>
                        </a:spcBef>
                        <a:spcAft>
                          <a:spcPts val="0"/>
                        </a:spcAft>
                        <a:buClr>
                          <a:schemeClr val="lt1"/>
                        </a:buClr>
                        <a:buSzPts val="1500"/>
                        <a:buNone/>
                      </a:pPr>
                      <a:r>
                        <a:rPr lang="en" sz="1000" b="1" strike="sngStrike" dirty="0">
                          <a:solidFill>
                            <a:schemeClr val="lt1"/>
                          </a:solidFill>
                          <a:highlight>
                            <a:srgbClr val="C0C0C0"/>
                          </a:highlight>
                        </a:rPr>
                        <a:t>BRF/Lincoln North/MM</a:t>
                      </a:r>
                      <a:endParaRPr sz="1000" b="1" strike="sngStrike" dirty="0">
                        <a:solidFill>
                          <a:schemeClr val="lt1"/>
                        </a:solidFill>
                        <a:highlight>
                          <a:srgbClr val="C0C0C0"/>
                        </a:highlight>
                      </a:endParaRPr>
                    </a:p>
                    <a:p>
                      <a:pPr marL="133350" lvl="0" indent="0" algn="l" rtl="0">
                        <a:spcBef>
                          <a:spcPts val="0"/>
                        </a:spcBef>
                        <a:spcAft>
                          <a:spcPts val="0"/>
                        </a:spcAft>
                        <a:buClr>
                          <a:schemeClr val="dk1"/>
                        </a:buClr>
                        <a:buSzPts val="1500"/>
                        <a:buNone/>
                      </a:pPr>
                      <a:r>
                        <a:rPr lang="en" sz="1000" b="1" dirty="0">
                          <a:solidFill>
                            <a:schemeClr val="dk1"/>
                          </a:solidFill>
                          <a:highlight>
                            <a:srgbClr val="FFC72C"/>
                          </a:highlight>
                        </a:rPr>
                        <a:t>Commons/Oriole Landing</a:t>
                      </a:r>
                      <a:endParaRPr sz="1000" b="1" dirty="0">
                        <a:solidFill>
                          <a:schemeClr val="dk1"/>
                        </a:solidFill>
                        <a:highlight>
                          <a:srgbClr val="FFC72C"/>
                        </a:highlight>
                      </a:endParaRPr>
                    </a:p>
                  </a:txBody>
                  <a:tcPr marL="60950" marR="60950" marT="60950" marB="60950"/>
                </a:tc>
                <a:tc>
                  <a:txBody>
                    <a:bodyPr/>
                    <a:lstStyle/>
                    <a:p>
                      <a:pPr marL="0" lvl="0" indent="0" algn="l" rtl="0">
                        <a:spcBef>
                          <a:spcPts val="0"/>
                        </a:spcBef>
                        <a:spcAft>
                          <a:spcPts val="0"/>
                        </a:spcAft>
                        <a:buNone/>
                      </a:pPr>
                      <a:r>
                        <a:rPr lang="en" sz="1100" dirty="0"/>
                        <a:t>Yes.</a:t>
                      </a:r>
                      <a:endParaRPr sz="1100" dirty="0"/>
                    </a:p>
                  </a:txBody>
                  <a:tcPr marL="60950" marR="60950" marT="60950" marB="60950">
                    <a:solidFill>
                      <a:srgbClr val="D9EAD3"/>
                    </a:solidFill>
                  </a:tcPr>
                </a:tc>
                <a:tc>
                  <a:txBody>
                    <a:bodyPr/>
                    <a:lstStyle/>
                    <a:p>
                      <a:pPr marL="0" lvl="0" indent="0" algn="l" rtl="0">
                        <a:spcBef>
                          <a:spcPts val="0"/>
                        </a:spcBef>
                        <a:spcAft>
                          <a:spcPts val="0"/>
                        </a:spcAft>
                        <a:buNone/>
                      </a:pPr>
                      <a:r>
                        <a:rPr lang="en" sz="1100" dirty="0"/>
                        <a:t>818 units</a:t>
                      </a:r>
                      <a:endParaRPr sz="1100" dirty="0"/>
                    </a:p>
                  </a:txBody>
                  <a:tcPr marL="60950" marR="60950" marT="60950" marB="60950"/>
                </a:tc>
                <a:tc>
                  <a:txBody>
                    <a:bodyPr/>
                    <a:lstStyle/>
                    <a:p>
                      <a:pPr marL="0" lvl="0" indent="0" algn="l" rtl="0">
                        <a:spcBef>
                          <a:spcPts val="0"/>
                        </a:spcBef>
                        <a:spcAft>
                          <a:spcPts val="0"/>
                        </a:spcAft>
                        <a:buNone/>
                      </a:pPr>
                      <a:r>
                        <a:rPr lang="en" sz="1100" dirty="0"/>
                        <a:t>62.9 acres</a:t>
                      </a:r>
                      <a:endParaRPr sz="1100" dirty="0"/>
                    </a:p>
                  </a:txBody>
                  <a:tcPr marL="60950" marR="60950" marT="60950" marB="60950"/>
                </a:tc>
                <a:tc>
                  <a:txBody>
                    <a:bodyPr/>
                    <a:lstStyle/>
                    <a:p>
                      <a:pPr marL="0" lvl="0" indent="0" algn="l" rtl="0">
                        <a:spcBef>
                          <a:spcPts val="0"/>
                        </a:spcBef>
                        <a:spcAft>
                          <a:spcPts val="0"/>
                        </a:spcAft>
                        <a:buNone/>
                      </a:pPr>
                      <a:r>
                        <a:rPr lang="en" sz="1100" dirty="0"/>
                        <a:t>16.4 units/acre</a:t>
                      </a:r>
                      <a:endParaRPr sz="1100" dirty="0"/>
                    </a:p>
                  </a:txBody>
                  <a:tcPr marL="60950" marR="60950" marT="60950" marB="60950"/>
                </a:tc>
                <a:tc>
                  <a:txBody>
                    <a:bodyPr/>
                    <a:lstStyle/>
                    <a:p>
                      <a:pPr marL="457200" lvl="0" indent="-323850" algn="l" rtl="0">
                        <a:spcBef>
                          <a:spcPts val="0"/>
                        </a:spcBef>
                        <a:spcAft>
                          <a:spcPts val="0"/>
                        </a:spcAft>
                        <a:buSzPts val="1500"/>
                        <a:buChar char="●"/>
                      </a:pPr>
                      <a:r>
                        <a:rPr lang="en" sz="1000" i="1" dirty="0"/>
                        <a:t>See Slide 34</a:t>
                      </a:r>
                    </a:p>
                    <a:p>
                      <a:pPr marL="457200" marR="0" lvl="0" indent="-3238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lang="en-US" sz="933" b="0" i="0" u="none" strike="noStrike" cap="none" dirty="0">
                          <a:solidFill>
                            <a:schemeClr val="tx1"/>
                          </a:solidFill>
                          <a:effectLst/>
                          <a:latin typeface="+mn-lt"/>
                          <a:ea typeface="+mn-ea"/>
                          <a:cs typeface="+mn-cs"/>
                          <a:sym typeface="Arial"/>
                        </a:rPr>
                        <a:t>Dimensional standards can be adjusted to bring modeled unit capacity and modeled density closer to MBTA Communities requirements</a:t>
                      </a:r>
                    </a:p>
                  </a:txBody>
                  <a:tcPr marL="60950" marR="60950" marT="60950" marB="60950"/>
                </a:tc>
                <a:extLst>
                  <a:ext uri="{0D108BD9-81ED-4DB2-BD59-A6C34878D82A}">
                    <a16:rowId xmlns:a16="http://schemas.microsoft.com/office/drawing/2014/main" val="10005"/>
                  </a:ext>
                </a:extLst>
              </a:tr>
            </a:tbl>
          </a:graphicData>
        </a:graphic>
      </p:graphicFrame>
    </p:spTree>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p:txBody>
          <a:bodyPr/>
          <a:lstStyle/>
          <a:p>
            <a:r>
              <a:rPr lang="en-US" b="1" dirty="0">
                <a:solidFill>
                  <a:srgbClr val="521B93"/>
                </a:solidFill>
                <a:latin typeface="Arial Nova Cond" panose="020B0506020202020204" pitchFamily="34" charset="0"/>
              </a:rPr>
              <a:t>HCA &amp; Inclusionary Zoning</a:t>
            </a:r>
          </a:p>
        </p:txBody>
      </p:sp>
      <p:sp>
        <p:nvSpPr>
          <p:cNvPr id="3" name="Content Placeholder 2">
            <a:extLst>
              <a:ext uri="{FF2B5EF4-FFF2-40B4-BE49-F238E27FC236}">
                <a16:creationId xmlns:a16="http://schemas.microsoft.com/office/drawing/2014/main" id="{CD973C6A-836E-8537-2B0F-AFB041A47D8D}"/>
              </a:ext>
            </a:extLst>
          </p:cNvPr>
          <p:cNvSpPr>
            <a:spLocks noGrp="1"/>
          </p:cNvSpPr>
          <p:nvPr>
            <p:ph idx="1"/>
          </p:nvPr>
        </p:nvSpPr>
        <p:spPr>
          <a:xfrm>
            <a:off x="838200" y="1690688"/>
            <a:ext cx="10515600" cy="4351338"/>
          </a:xfrm>
        </p:spPr>
        <p:txBody>
          <a:bodyPr vert="horz" lIns="91440" tIns="45720" rIns="91440" bIns="45720" rtlCol="0" anchor="t">
            <a:normAutofit/>
          </a:bodyPr>
          <a:lstStyle/>
          <a:p>
            <a:pPr>
              <a:spcAft>
                <a:spcPts val="1200"/>
              </a:spcAft>
            </a:pPr>
            <a:r>
              <a:rPr lang="en-US" dirty="0">
                <a:latin typeface="Arial Nova"/>
              </a:rPr>
              <a:t>HCA does not require an affordability component. The HCA guidelines will allow 10% affordability requirements.</a:t>
            </a:r>
            <a:endParaRPr lang="en-US" dirty="0">
              <a:latin typeface="Arial Nova" panose="020B0504020202020204" pitchFamily="34" charset="0"/>
            </a:endParaRPr>
          </a:p>
          <a:p>
            <a:pPr>
              <a:spcAft>
                <a:spcPts val="1200"/>
              </a:spcAft>
            </a:pPr>
            <a:r>
              <a:rPr lang="en-US" dirty="0">
                <a:latin typeface="Arial Nova"/>
              </a:rPr>
              <a:t>Lincoln has “inclusionary zoning” requiring that 15% of multi-family developments be income-restricted</a:t>
            </a:r>
          </a:p>
          <a:p>
            <a:pPr>
              <a:spcAft>
                <a:spcPts val="1200"/>
              </a:spcAft>
            </a:pPr>
            <a:r>
              <a:rPr lang="en-US" dirty="0">
                <a:latin typeface="Arial Nova"/>
              </a:rPr>
              <a:t>DHCD requires a third-party feasibility study to prove that any affordability requirement greater than 10% will not prohibit development </a:t>
            </a:r>
            <a:endParaRPr lang="en-US" dirty="0">
              <a:latin typeface="Arial Nova" panose="020B0504020202020204" pitchFamily="34" charset="0"/>
            </a:endParaRPr>
          </a:p>
        </p:txBody>
      </p:sp>
    </p:spTree>
    <p:extLst>
      <p:ext uri="{BB962C8B-B14F-4D97-AF65-F5344CB8AC3E}">
        <p14:creationId xmlns:p14="http://schemas.microsoft.com/office/powerpoint/2010/main" val="2405824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pic>
        <p:nvPicPr>
          <p:cNvPr id="5" name="Picture 4" descr="A picture containing outdoor, tree, sky, building&#10;&#10;Description automatically generated">
            <a:extLst>
              <a:ext uri="{FF2B5EF4-FFF2-40B4-BE49-F238E27FC236}">
                <a16:creationId xmlns:a16="http://schemas.microsoft.com/office/drawing/2014/main" id="{B09749B3-81FE-BF98-8BE9-E320F357C2CE}"/>
              </a:ext>
            </a:extLst>
          </p:cNvPr>
          <p:cNvPicPr>
            <a:picLocks noChangeAspect="1"/>
          </p:cNvPicPr>
          <p:nvPr/>
        </p:nvPicPr>
        <p:blipFill>
          <a:blip r:embed="rId2">
            <a:alphaModFix amt="70000"/>
          </a:blip>
          <a:stretch>
            <a:fillRect/>
          </a:stretch>
        </p:blipFill>
        <p:spPr>
          <a:xfrm>
            <a:off x="0" y="0"/>
            <a:ext cx="12158377" cy="6844145"/>
          </a:xfrm>
          <a:prstGeom prst="rect">
            <a:avLst/>
          </a:prstGeom>
        </p:spPr>
      </p:pic>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p:txBody>
          <a:bodyPr/>
          <a:lstStyle/>
          <a:p>
            <a:pPr algn="ctr"/>
            <a:r>
              <a:rPr lang="en-US" b="1" dirty="0">
                <a:solidFill>
                  <a:srgbClr val="521B93"/>
                </a:solidFill>
                <a:latin typeface="Arial Nova Cond" panose="020B0506020202020204" pitchFamily="34" charset="0"/>
              </a:rPr>
              <a:t>Village Center Mall Subdistrict</a:t>
            </a:r>
          </a:p>
        </p:txBody>
      </p:sp>
      <p:sp>
        <p:nvSpPr>
          <p:cNvPr id="3" name="Content Placeholder 2">
            <a:extLst>
              <a:ext uri="{FF2B5EF4-FFF2-40B4-BE49-F238E27FC236}">
                <a16:creationId xmlns:a16="http://schemas.microsoft.com/office/drawing/2014/main" id="{CD973C6A-836E-8537-2B0F-AFB041A47D8D}"/>
              </a:ext>
            </a:extLst>
          </p:cNvPr>
          <p:cNvSpPr>
            <a:spLocks noGrp="1"/>
          </p:cNvSpPr>
          <p:nvPr>
            <p:ph idx="1"/>
          </p:nvPr>
        </p:nvSpPr>
        <p:spPr>
          <a:xfrm>
            <a:off x="33623" y="1413594"/>
            <a:ext cx="12124754" cy="4351338"/>
          </a:xfrm>
        </p:spPr>
        <p:txBody>
          <a:bodyPr vert="horz" lIns="91440" tIns="45720" rIns="91440" bIns="45720" rtlCol="0" anchor="t">
            <a:normAutofit/>
          </a:bodyPr>
          <a:lstStyle/>
          <a:p>
            <a:pPr marL="0" marR="0" lvl="0" indent="0" algn="ctr" defTabSz="914400" rtl="0" eaLnBrk="1" fontAlgn="auto" latinLnBrk="0" hangingPunct="1">
              <a:lnSpc>
                <a:spcPct val="90000"/>
              </a:lnSpc>
              <a:spcBef>
                <a:spcPts val="1000"/>
              </a:spcBef>
              <a:spcAft>
                <a:spcPts val="1200"/>
              </a:spcAft>
              <a:buClrTx/>
              <a:buSzTx/>
              <a:buNone/>
              <a:tabLst/>
              <a:defRPr/>
            </a:pPr>
            <a:r>
              <a:rPr kumimoji="0" lang="en-US" sz="32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The Rural Land Foundation is pursuing a redevelopment plan </a:t>
            </a:r>
          </a:p>
          <a:p>
            <a:pPr marL="0" indent="0" algn="ctr">
              <a:spcAft>
                <a:spcPts val="1200"/>
              </a:spcAft>
              <a:buNone/>
            </a:pPr>
            <a:endParaRPr lang="en-US" sz="3200" dirty="0">
              <a:latin typeface="Arial Nova" panose="020B0504020202020204" pitchFamily="34" charset="0"/>
            </a:endParaRPr>
          </a:p>
        </p:txBody>
      </p:sp>
    </p:spTree>
    <p:extLst>
      <p:ext uri="{BB962C8B-B14F-4D97-AF65-F5344CB8AC3E}">
        <p14:creationId xmlns:p14="http://schemas.microsoft.com/office/powerpoint/2010/main" val="1485227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sky, cloud, car&#10;&#10;Description automatically generated">
            <a:extLst>
              <a:ext uri="{FF2B5EF4-FFF2-40B4-BE49-F238E27FC236}">
                <a16:creationId xmlns:a16="http://schemas.microsoft.com/office/drawing/2014/main" id="{81A03AC2-D251-C316-E689-8CD86B2C8589}"/>
              </a:ext>
            </a:extLst>
          </p:cNvPr>
          <p:cNvPicPr>
            <a:picLocks noChangeAspect="1"/>
          </p:cNvPicPr>
          <p:nvPr/>
        </p:nvPicPr>
        <p:blipFill rotWithShape="1">
          <a:blip r:embed="rId2">
            <a:alphaModFix amt="70000"/>
          </a:blip>
          <a:srcRect b="5436"/>
          <a:stretch/>
        </p:blipFill>
        <p:spPr>
          <a:xfrm>
            <a:off x="2522356" y="10"/>
            <a:ext cx="9669642" cy="6857990"/>
          </a:xfrm>
          <a:prstGeom prst="rect">
            <a:avLst/>
          </a:prstGeom>
        </p:spPr>
      </p:pic>
      <p:sp>
        <p:nvSpPr>
          <p:cNvPr id="11"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7654E3-1206-C228-2B5B-3C7ABD759B25}"/>
              </a:ext>
            </a:extLst>
          </p:cNvPr>
          <p:cNvSpPr>
            <a:spLocks noGrp="1"/>
          </p:cNvSpPr>
          <p:nvPr>
            <p:ph type="title"/>
          </p:nvPr>
        </p:nvSpPr>
        <p:spPr>
          <a:xfrm>
            <a:off x="394855" y="329471"/>
            <a:ext cx="10164837" cy="1228148"/>
          </a:xfrm>
        </p:spPr>
        <p:txBody>
          <a:bodyPr>
            <a:noAutofit/>
          </a:bodyPr>
          <a:lstStyle/>
          <a:p>
            <a:pPr algn="ctr"/>
            <a:r>
              <a:rPr kumimoji="0" lang="en-US" b="1" i="0" u="none" strike="noStrike" kern="1200" cap="none" spc="0" normalizeH="0" baseline="0" noProof="0" dirty="0">
                <a:ln>
                  <a:noFill/>
                </a:ln>
                <a:solidFill>
                  <a:srgbClr val="521B93"/>
                </a:solidFill>
                <a:effectLst/>
                <a:uLnTx/>
                <a:uFillTx/>
                <a:latin typeface="Arial Nova Cond" panose="020B0506020202020204" pitchFamily="34" charset="0"/>
                <a:ea typeface="+mj-ea"/>
                <a:cs typeface="+mj-cs"/>
              </a:rPr>
              <a:t>Village Center Mall Subdistrict</a:t>
            </a:r>
            <a:endParaRPr lang="en-US" dirty="0">
              <a:solidFill>
                <a:srgbClr val="521B93"/>
              </a:solidFill>
            </a:endParaRPr>
          </a:p>
        </p:txBody>
      </p:sp>
      <p:sp>
        <p:nvSpPr>
          <p:cNvPr id="3" name="Content Placeholder 2">
            <a:extLst>
              <a:ext uri="{FF2B5EF4-FFF2-40B4-BE49-F238E27FC236}">
                <a16:creationId xmlns:a16="http://schemas.microsoft.com/office/drawing/2014/main" id="{9A283DD4-C2E5-8436-220E-A4BA90B49159}"/>
              </a:ext>
            </a:extLst>
          </p:cNvPr>
          <p:cNvSpPr>
            <a:spLocks noGrp="1"/>
          </p:cNvSpPr>
          <p:nvPr>
            <p:ph idx="1"/>
          </p:nvPr>
        </p:nvSpPr>
        <p:spPr>
          <a:xfrm>
            <a:off x="394855" y="1557619"/>
            <a:ext cx="6213763" cy="5120272"/>
          </a:xfrm>
        </p:spPr>
        <p:txBody>
          <a:bodyPr>
            <a:noAutofit/>
          </a:bodyPr>
          <a:lstStyle/>
          <a:p>
            <a:pPr marL="228600" marR="0" lvl="0" indent="-228600" defTabSz="914400" rtl="0" eaLnBrk="1" fontAlgn="auto" latinLnBrk="0" hangingPunct="1">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Nova" panose="020B0504020202020204" pitchFamily="34" charset="0"/>
                <a:ea typeface="+mn-ea"/>
                <a:cs typeface="+mn-cs"/>
              </a:rPr>
              <a:t>The Rural Land Foundation (RLF) is pursuing a redevelopment plan to revitalize The Mall with improved commercial space and multifamily housing</a:t>
            </a:r>
          </a:p>
          <a:p>
            <a:pPr marL="228600" marR="0" lvl="0" indent="-228600" defTabSz="914400" rtl="0" eaLnBrk="1" fontAlgn="auto" latinLnBrk="0" hangingPunct="1">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Nova"/>
                <a:ea typeface="+mn-ea"/>
                <a:cs typeface="+mn-cs"/>
              </a:rPr>
              <a:t>To preserve commercial use, this area cannot be in the HCA district</a:t>
            </a:r>
          </a:p>
          <a:p>
            <a:pPr marL="228600" marR="0" lvl="0" indent="-228600" defTabSz="914400" rtl="0" eaLnBrk="1" fontAlgn="auto" latinLnBrk="0" hangingPunct="1">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Nova" panose="020B0504020202020204" pitchFamily="34" charset="0"/>
                <a:ea typeface="+mn-ea"/>
                <a:cs typeface="+mn-cs"/>
              </a:rPr>
              <a:t>Instead, Town can rezone The Mall area to allow mixed-use “by right” and simultaneously ensure commercial space is preserved</a:t>
            </a:r>
          </a:p>
          <a:p>
            <a:pPr marL="228600" marR="0" lvl="0" indent="-228600" defTabSz="914400" rtl="0" eaLnBrk="1" fontAlgn="auto" latinLnBrk="0" hangingPunct="1">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Nova" panose="020B0504020202020204" pitchFamily="34" charset="0"/>
                <a:ea typeface="+mn-ea"/>
                <a:cs typeface="+mn-cs"/>
              </a:rPr>
              <a:t>RLF’s Mall renewal and redevelopment is predicated on such zoning</a:t>
            </a:r>
          </a:p>
          <a:p>
            <a:endParaRPr lang="en-US" sz="2400" dirty="0"/>
          </a:p>
        </p:txBody>
      </p:sp>
    </p:spTree>
    <p:extLst>
      <p:ext uri="{BB962C8B-B14F-4D97-AF65-F5344CB8AC3E}">
        <p14:creationId xmlns:p14="http://schemas.microsoft.com/office/powerpoint/2010/main" val="2263948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cloud, car&#10;&#10;Description automatically generated">
            <a:extLst>
              <a:ext uri="{FF2B5EF4-FFF2-40B4-BE49-F238E27FC236}">
                <a16:creationId xmlns:a16="http://schemas.microsoft.com/office/drawing/2014/main" id="{C931D520-4D74-399D-C26E-814A4B733F2A}"/>
              </a:ext>
            </a:extLst>
          </p:cNvPr>
          <p:cNvPicPr>
            <a:picLocks noChangeAspect="1"/>
          </p:cNvPicPr>
          <p:nvPr/>
        </p:nvPicPr>
        <p:blipFill rotWithShape="1">
          <a:blip r:embed="rId2">
            <a:alphaModFix amt="50000"/>
          </a:blip>
          <a:srcRect l="12139" t="16642" b="13758"/>
          <a:stretch/>
        </p:blipFill>
        <p:spPr>
          <a:xfrm>
            <a:off x="0" y="-1"/>
            <a:ext cx="12192000" cy="6881427"/>
          </a:xfrm>
          <a:prstGeom prst="rect">
            <a:avLst/>
          </a:prstGeom>
        </p:spPr>
      </p:pic>
      <p:sp>
        <p:nvSpPr>
          <p:cNvPr id="2" name="Title 1">
            <a:extLst>
              <a:ext uri="{FF2B5EF4-FFF2-40B4-BE49-F238E27FC236}">
                <a16:creationId xmlns:a16="http://schemas.microsoft.com/office/drawing/2014/main" id="{A4D52340-29B9-388E-F3C7-080BC098F02C}"/>
              </a:ext>
            </a:extLst>
          </p:cNvPr>
          <p:cNvSpPr>
            <a:spLocks noGrp="1"/>
          </p:cNvSpPr>
          <p:nvPr>
            <p:ph type="title"/>
          </p:nvPr>
        </p:nvSpPr>
        <p:spPr>
          <a:xfrm>
            <a:off x="838199" y="359298"/>
            <a:ext cx="10515600" cy="881784"/>
          </a:xfrm>
        </p:spPr>
        <p:txBody>
          <a:bodyPr/>
          <a:lstStyle/>
          <a:p>
            <a:pPr algn="ctr"/>
            <a:r>
              <a:rPr kumimoji="0" lang="en-US" sz="4400" b="1" i="0" u="none" strike="noStrike" kern="1200" cap="none" spc="0" normalizeH="0" baseline="0" noProof="0" dirty="0">
                <a:ln>
                  <a:noFill/>
                </a:ln>
                <a:solidFill>
                  <a:srgbClr val="521B93"/>
                </a:solidFill>
                <a:effectLst/>
                <a:uLnTx/>
                <a:uFillTx/>
                <a:latin typeface="Arial Nova Cond" panose="020B0506020202020204" pitchFamily="34" charset="0"/>
                <a:ea typeface="+mj-ea"/>
                <a:cs typeface="+mj-cs"/>
              </a:rPr>
              <a:t>Why Create the VC</a:t>
            </a:r>
            <a:r>
              <a:rPr lang="en-US" b="1" dirty="0">
                <a:solidFill>
                  <a:srgbClr val="521B93"/>
                </a:solidFill>
                <a:latin typeface="Arial Nova Cond" panose="020B0506020202020204" pitchFamily="34" charset="0"/>
              </a:rPr>
              <a:t>-</a:t>
            </a:r>
            <a:r>
              <a:rPr kumimoji="0" lang="en-US" sz="4400" b="1" i="0" u="none" strike="noStrike" kern="1200" cap="none" spc="0" normalizeH="0" baseline="0" noProof="0" dirty="0">
                <a:ln>
                  <a:noFill/>
                </a:ln>
                <a:solidFill>
                  <a:srgbClr val="521B93"/>
                </a:solidFill>
                <a:effectLst/>
                <a:uLnTx/>
                <a:uFillTx/>
                <a:latin typeface="Arial Nova Cond" panose="020B0506020202020204" pitchFamily="34" charset="0"/>
                <a:ea typeface="+mj-ea"/>
                <a:cs typeface="+mj-cs"/>
              </a:rPr>
              <a:t>Mall Subdistrict?</a:t>
            </a:r>
            <a:endParaRPr lang="en-US" dirty="0"/>
          </a:p>
        </p:txBody>
      </p:sp>
      <p:sp>
        <p:nvSpPr>
          <p:cNvPr id="3" name="Content Placeholder 2">
            <a:extLst>
              <a:ext uri="{FF2B5EF4-FFF2-40B4-BE49-F238E27FC236}">
                <a16:creationId xmlns:a16="http://schemas.microsoft.com/office/drawing/2014/main" id="{7B01FBF4-9FD0-DD37-1F32-316302F8805F}"/>
              </a:ext>
            </a:extLst>
          </p:cNvPr>
          <p:cNvSpPr>
            <a:spLocks noGrp="1"/>
          </p:cNvSpPr>
          <p:nvPr>
            <p:ph idx="1"/>
          </p:nvPr>
        </p:nvSpPr>
        <p:spPr>
          <a:xfrm>
            <a:off x="716972" y="1354999"/>
            <a:ext cx="10758055" cy="4971618"/>
          </a:xfrm>
          <a:solidFill>
            <a:schemeClr val="bg1">
              <a:alpha val="70093"/>
            </a:schemeClr>
          </a:solidFill>
        </p:spPr>
        <p:txBody>
          <a:bodyPr anchor="ctr">
            <a:noAutofit/>
          </a:bodyPr>
          <a:lstStyle/>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HCA is only zoning; no actual housing production is required.  </a:t>
            </a: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rPr>
              <a:t>Redeveloping</a:t>
            </a: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The Mall for mixed use would enable Lincoln to respond more quickly to the regional housing crisis with transit-oriented diverse housing supply</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Need for improved commercial space, and less of it relative to housing, for economic viability (and vitality!) of The Mall</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RLF has a decades-long history of creating conservation-minded diverse housing development in town; this sort of creative land use development is squarely in our mission</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Trustees find The Mall to be an increasingly risky and hard-to-justify fiduciary obligation of the RLF; at the same time Trustees recognize that our mission is to serve the town through creative land use development</a:t>
            </a:r>
          </a:p>
        </p:txBody>
      </p:sp>
    </p:spTree>
    <p:extLst>
      <p:ext uri="{BB962C8B-B14F-4D97-AF65-F5344CB8AC3E}">
        <p14:creationId xmlns:p14="http://schemas.microsoft.com/office/powerpoint/2010/main" val="1317892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a:xfrm>
            <a:off x="640080" y="325369"/>
            <a:ext cx="4368602" cy="1956841"/>
          </a:xfrm>
        </p:spPr>
        <p:txBody>
          <a:bodyPr anchor="b">
            <a:normAutofit/>
          </a:bodyPr>
          <a:lstStyle/>
          <a:p>
            <a:r>
              <a:rPr lang="en-US" b="1" dirty="0">
                <a:solidFill>
                  <a:srgbClr val="521B93"/>
                </a:solidFill>
                <a:latin typeface="Arial Nova Cond" panose="020B0506020202020204" pitchFamily="34" charset="0"/>
              </a:rPr>
              <a:t>Town Vision Statement</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3A583DA-C9DF-8080-4F45-069B064278B8}"/>
              </a:ext>
            </a:extLst>
          </p:cNvPr>
          <p:cNvSpPr>
            <a:spLocks noGrp="1"/>
          </p:cNvSpPr>
          <p:nvPr>
            <p:ph idx="1"/>
          </p:nvPr>
        </p:nvSpPr>
        <p:spPr>
          <a:xfrm>
            <a:off x="640080" y="2872899"/>
            <a:ext cx="4243589" cy="3320668"/>
          </a:xfrm>
        </p:spPr>
        <p:txBody>
          <a:bodyPr>
            <a:noAutofit/>
          </a:bodyPr>
          <a:lstStyle/>
          <a:p>
            <a:pPr marL="0" marR="0" indent="0">
              <a:lnSpc>
                <a:spcPct val="100000"/>
              </a:lnSpc>
              <a:spcAft>
                <a:spcPts val="600"/>
              </a:spcAft>
              <a:buNone/>
            </a:pPr>
            <a:r>
              <a:rPr lang="en-US" sz="2600" b="1" i="1" u="none" strike="noStrike" dirty="0">
                <a:effectLst/>
                <a:latin typeface="Arial Nova" panose="020B0504020202020204" pitchFamily="34" charset="0"/>
              </a:rPr>
              <a:t>Lincoln is committed to… </a:t>
            </a:r>
          </a:p>
          <a:p>
            <a:pPr marL="0" marR="0" indent="0">
              <a:lnSpc>
                <a:spcPct val="100000"/>
              </a:lnSpc>
              <a:spcAft>
                <a:spcPts val="600"/>
              </a:spcAft>
              <a:buNone/>
            </a:pPr>
            <a:r>
              <a:rPr lang="en-US" sz="2600" b="1" i="1" u="none" strike="noStrike" dirty="0">
                <a:effectLst/>
                <a:latin typeface="Arial Nova" panose="020B0504020202020204" pitchFamily="34" charset="0"/>
              </a:rPr>
              <a:t>“Fostering economic, racial, ethnic, and age diversity among its citizenry through its educational, housing and other public policy.” </a:t>
            </a:r>
          </a:p>
        </p:txBody>
      </p:sp>
      <p:pic>
        <p:nvPicPr>
          <p:cNvPr id="3" name="Picture 2" descr="A blue door with a sign on it&#10;&#10;Description automatically generated with medium confidence">
            <a:extLst>
              <a:ext uri="{FF2B5EF4-FFF2-40B4-BE49-F238E27FC236}">
                <a16:creationId xmlns:a16="http://schemas.microsoft.com/office/drawing/2014/main" id="{18A57DC8-62A0-47D2-C59A-D671657FCB22}"/>
              </a:ext>
            </a:extLst>
          </p:cNvPr>
          <p:cNvPicPr>
            <a:picLocks noChangeAspect="1"/>
          </p:cNvPicPr>
          <p:nvPr/>
        </p:nvPicPr>
        <p:blipFill rotWithShape="1">
          <a:blip r:embed="rId2"/>
          <a:srcRect l="14792" r="99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5009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cloud, car&#10;&#10;Description automatically generated">
            <a:extLst>
              <a:ext uri="{FF2B5EF4-FFF2-40B4-BE49-F238E27FC236}">
                <a16:creationId xmlns:a16="http://schemas.microsoft.com/office/drawing/2014/main" id="{2A189D9A-E101-CE8D-5DCE-EC3B25220C15}"/>
              </a:ext>
            </a:extLst>
          </p:cNvPr>
          <p:cNvPicPr>
            <a:picLocks noChangeAspect="1"/>
          </p:cNvPicPr>
          <p:nvPr/>
        </p:nvPicPr>
        <p:blipFill rotWithShape="1">
          <a:blip r:embed="rId2">
            <a:alphaModFix amt="50000"/>
          </a:blip>
          <a:srcRect l="12139" t="16642" b="13758"/>
          <a:stretch/>
        </p:blipFill>
        <p:spPr>
          <a:xfrm>
            <a:off x="0" y="-1"/>
            <a:ext cx="12192000" cy="6881427"/>
          </a:xfrm>
          <a:prstGeom prst="rect">
            <a:avLst/>
          </a:prstGeom>
        </p:spPr>
      </p:pic>
      <p:sp>
        <p:nvSpPr>
          <p:cNvPr id="2" name="Title 1">
            <a:extLst>
              <a:ext uri="{FF2B5EF4-FFF2-40B4-BE49-F238E27FC236}">
                <a16:creationId xmlns:a16="http://schemas.microsoft.com/office/drawing/2014/main" id="{42883EDF-B8BC-A9EB-2CBC-3EF6294A5712}"/>
              </a:ext>
            </a:extLst>
          </p:cNvPr>
          <p:cNvSpPr>
            <a:spLocks noGrp="1"/>
          </p:cNvSpPr>
          <p:nvPr>
            <p:ph type="title"/>
          </p:nvPr>
        </p:nvSpPr>
        <p:spPr/>
        <p:txBody>
          <a:bodyPr/>
          <a:lstStyle/>
          <a:p>
            <a:pPr algn="ctr"/>
            <a:r>
              <a:rPr kumimoji="0" lang="en-US" sz="4400" b="1" i="0" u="none" strike="noStrike" kern="1200" cap="none" spc="0" normalizeH="0" baseline="0" noProof="0" dirty="0">
                <a:ln>
                  <a:noFill/>
                </a:ln>
                <a:solidFill>
                  <a:srgbClr val="521B93"/>
                </a:solidFill>
                <a:effectLst/>
                <a:uLnTx/>
                <a:uFillTx/>
                <a:latin typeface="Arial Nova Cond" panose="020B0506020202020204" pitchFamily="34" charset="0"/>
                <a:ea typeface="+mj-ea"/>
                <a:cs typeface="+mj-cs"/>
              </a:rPr>
              <a:t>Why Create the VC-Mall Subdistrict?</a:t>
            </a:r>
            <a:endParaRPr lang="en-US" dirty="0"/>
          </a:p>
        </p:txBody>
      </p:sp>
      <p:sp>
        <p:nvSpPr>
          <p:cNvPr id="3" name="Content Placeholder 2">
            <a:extLst>
              <a:ext uri="{FF2B5EF4-FFF2-40B4-BE49-F238E27FC236}">
                <a16:creationId xmlns:a16="http://schemas.microsoft.com/office/drawing/2014/main" id="{8661C530-3F60-B38B-CCBC-27F635C7A103}"/>
              </a:ext>
            </a:extLst>
          </p:cNvPr>
          <p:cNvSpPr>
            <a:spLocks noGrp="1"/>
          </p:cNvSpPr>
          <p:nvPr>
            <p:ph idx="1"/>
          </p:nvPr>
        </p:nvSpPr>
        <p:spPr>
          <a:xfrm>
            <a:off x="838200" y="1690688"/>
            <a:ext cx="10515600" cy="4351338"/>
          </a:xfrm>
          <a:solidFill>
            <a:schemeClr val="bg1">
              <a:alpha val="70000"/>
            </a:schemeClr>
          </a:solidFill>
        </p:spPr>
        <p:txBody>
          <a:bodyPr anchor="ct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With surrounding HCA Zones, and without the ability to have housing by right, the relative valuation of The Mall will decline, making it much harder to create a viable mixed-use project that could be approved at Town Meeting via the current overlay district.</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ova"/>
                <a:ea typeface="+mn-ea"/>
                <a:cs typeface="+mn-cs"/>
              </a:rPr>
              <a:t>If no zoning change, RLF will most likely need to sell The Mall (true also of redevelopment, but with proposed zoning change we would be able to condition the parameters of the sale to the Town’s advantage)</a:t>
            </a:r>
          </a:p>
        </p:txBody>
      </p:sp>
    </p:spTree>
    <p:extLst>
      <p:ext uri="{BB962C8B-B14F-4D97-AF65-F5344CB8AC3E}">
        <p14:creationId xmlns:p14="http://schemas.microsoft.com/office/powerpoint/2010/main" val="65446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B28877-6749-A48B-876B-50666A317399}"/>
              </a:ext>
            </a:extLst>
          </p:cNvPr>
          <p:cNvPicPr>
            <a:picLocks noChangeAspect="1"/>
          </p:cNvPicPr>
          <p:nvPr/>
        </p:nvPicPr>
        <p:blipFill rotWithShape="1">
          <a:blip r:embed="rId2">
            <a:alphaModFix amt="70000"/>
          </a:blip>
          <a:srcRect t="30884" b="1476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2">
            <a:extLst>
              <a:ext uri="{FF2B5EF4-FFF2-40B4-BE49-F238E27FC236}">
                <a16:creationId xmlns:a16="http://schemas.microsoft.com/office/drawing/2014/main" id="{5F31F1EC-42FF-01A2-5655-A958FDBABA51}"/>
              </a:ext>
            </a:extLst>
          </p:cNvPr>
          <p:cNvSpPr>
            <a:spLocks noGrp="1"/>
          </p:cNvSpPr>
          <p:nvPr>
            <p:ph idx="1"/>
          </p:nvPr>
        </p:nvSpPr>
        <p:spPr>
          <a:xfrm>
            <a:off x="207820" y="3429001"/>
            <a:ext cx="11762508" cy="3428990"/>
          </a:xfrm>
        </p:spPr>
        <p:txBody>
          <a:bodyPr anchor="ctr">
            <a:noAutofit/>
          </a:bodyPr>
          <a:lstStyle/>
          <a:p>
            <a:pPr marL="228600" marR="0" lvl="0" indent="-2286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ova" panose="020B0504020202020204" pitchFamily="34" charset="0"/>
                <a:ea typeface="+mn-ea"/>
                <a:cs typeface="+mn-cs"/>
              </a:rPr>
              <a:t>RLF is working with a developer known to and trusted by the Town: CIVICO</a:t>
            </a:r>
          </a:p>
          <a:p>
            <a:pPr marL="228600" marR="0" lvl="0" indent="-2286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ova"/>
                <a:ea typeface="+mn-ea"/>
                <a:cs typeface="+mn-cs"/>
              </a:rPr>
              <a:t>Phased redevelopment to accommodate anchor and other tenants</a:t>
            </a:r>
          </a:p>
          <a:p>
            <a:pPr marL="228600" marR="0" lvl="0" indent="-2286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ova" panose="020B0504020202020204" pitchFamily="34" charset="0"/>
                <a:ea typeface="+mn-ea"/>
                <a:cs typeface="+mn-cs"/>
              </a:rPr>
              <a:t>RLF and CIVICO would still work with the Town citizenry and leadership to develop a project in keeping with the Town’s ethos and values</a:t>
            </a:r>
          </a:p>
          <a:p>
            <a:pPr marL="228600" marR="0" lvl="0" indent="-2286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ova" panose="020B0504020202020204" pitchFamily="34" charset="0"/>
                <a:ea typeface="+mn-ea"/>
                <a:cs typeface="+mn-cs"/>
              </a:rPr>
              <a:t>RLF does not have the capital to do a Mall </a:t>
            </a:r>
            <a:r>
              <a:rPr lang="en-US" sz="2000" dirty="0">
                <a:latin typeface="Arial Nova" panose="020B0504020202020204" pitchFamily="34" charset="0"/>
              </a:rPr>
              <a:t>r</a:t>
            </a:r>
            <a:r>
              <a:rPr kumimoji="0" lang="en-US" sz="2000" b="0" i="0" u="none" strike="noStrike" kern="1200" cap="none" spc="0" normalizeH="0" baseline="0" noProof="0" dirty="0" err="1">
                <a:ln>
                  <a:noFill/>
                </a:ln>
                <a:effectLst/>
                <a:uLnTx/>
                <a:uFillTx/>
                <a:latin typeface="Arial Nova" panose="020B0504020202020204" pitchFamily="34" charset="0"/>
                <a:ea typeface="+mn-ea"/>
                <a:cs typeface="+mn-cs"/>
              </a:rPr>
              <a:t>edevelopment</a:t>
            </a:r>
            <a:r>
              <a:rPr kumimoji="0" lang="en-US" sz="2000" b="0" i="0" u="none" strike="noStrike" kern="1200" cap="none" spc="0" normalizeH="0" baseline="0" noProof="0" dirty="0">
                <a:ln>
                  <a:noFill/>
                </a:ln>
                <a:effectLst/>
                <a:uLnTx/>
                <a:uFillTx/>
                <a:latin typeface="Arial Nova" panose="020B0504020202020204" pitchFamily="34" charset="0"/>
                <a:ea typeface="+mn-ea"/>
                <a:cs typeface="+mn-cs"/>
              </a:rPr>
              <a:t> without a developer so we would conceptualize the project with and then sell to CIVICO (sale contingent on the agreed-upon design)</a:t>
            </a:r>
          </a:p>
          <a:p>
            <a:pPr marL="228600" marR="0" lvl="0" indent="-2286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ova"/>
                <a:ea typeface="+mn-ea"/>
                <a:cs typeface="+mn-cs"/>
              </a:rPr>
              <a:t>Based on current analysis, for financial viability of this Mall </a:t>
            </a:r>
            <a:r>
              <a:rPr lang="en-US" sz="2000" dirty="0">
                <a:latin typeface="Arial Nova"/>
              </a:rPr>
              <a:t>r</a:t>
            </a:r>
            <a:r>
              <a:rPr kumimoji="0" lang="en-US" sz="2000" b="0" i="0" u="none" strike="noStrike" kern="1200" cap="none" spc="0" normalizeH="0" baseline="0" noProof="0" dirty="0" err="1">
                <a:ln>
                  <a:noFill/>
                </a:ln>
                <a:effectLst/>
                <a:uLnTx/>
                <a:uFillTx/>
                <a:latin typeface="Arial Nova"/>
                <a:ea typeface="+mn-ea"/>
                <a:cs typeface="+mn-cs"/>
              </a:rPr>
              <a:t>edevelopment</a:t>
            </a:r>
            <a:r>
              <a:rPr kumimoji="0" lang="en-US" sz="2000" b="0" i="0" u="none" strike="noStrike" kern="1200" cap="none" spc="0" normalizeH="0" baseline="0" noProof="0" dirty="0">
                <a:ln>
                  <a:noFill/>
                </a:ln>
                <a:effectLst/>
                <a:uLnTx/>
                <a:uFillTx/>
                <a:latin typeface="Arial Nova"/>
                <a:ea typeface="+mn-ea"/>
                <a:cs typeface="+mn-cs"/>
              </a:rPr>
              <a:t> project, a minimum of 25 units per acre built above the commercial spaces would be needed. </a:t>
            </a:r>
          </a:p>
          <a:p>
            <a:pPr marL="228600" marR="0" lvl="0" indent="-2286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ova"/>
                <a:ea typeface="+mn-ea"/>
                <a:cs typeface="+mn-cs"/>
              </a:rPr>
              <a:t>Under the current proposal, the Post Office/restaurant building would not be redeveloped</a:t>
            </a:r>
          </a:p>
        </p:txBody>
      </p:sp>
      <p:sp>
        <p:nvSpPr>
          <p:cNvPr id="2" name="Title 1">
            <a:extLst>
              <a:ext uri="{FF2B5EF4-FFF2-40B4-BE49-F238E27FC236}">
                <a16:creationId xmlns:a16="http://schemas.microsoft.com/office/drawing/2014/main" id="{9E35F777-B5E0-79B6-C569-8429044C3A4F}"/>
              </a:ext>
            </a:extLst>
          </p:cNvPr>
          <p:cNvSpPr>
            <a:spLocks noGrp="1"/>
          </p:cNvSpPr>
          <p:nvPr>
            <p:ph type="title"/>
          </p:nvPr>
        </p:nvSpPr>
        <p:spPr>
          <a:xfrm>
            <a:off x="1551710" y="1690254"/>
            <a:ext cx="9074728" cy="1025237"/>
          </a:xfrm>
        </p:spPr>
        <p:txBody>
          <a:bodyPr anchor="ctr">
            <a:normAutofit fontScale="90000"/>
          </a:bodyPr>
          <a:lstStyle/>
          <a:p>
            <a:pPr algn="ctr"/>
            <a:r>
              <a:rPr kumimoji="0" lang="en-US" b="1" u="none" strike="noStrike" kern="1200" cap="none" spc="0" normalizeH="0" baseline="0" noProof="0" dirty="0">
                <a:ln>
                  <a:noFill/>
                </a:ln>
                <a:solidFill>
                  <a:srgbClr val="521B93"/>
                </a:solidFill>
                <a:effectLst/>
                <a:uLnTx/>
                <a:uFillTx/>
                <a:latin typeface="Arial Nova Cond" panose="020B0506020202020204" pitchFamily="34" charset="0"/>
              </a:rPr>
              <a:t>Redeveloping the Mall in the Village Center</a:t>
            </a:r>
            <a:endParaRPr lang="en-US" b="1" dirty="0">
              <a:solidFill>
                <a:srgbClr val="521B93"/>
              </a:solidFill>
              <a:latin typeface="Arial Nova Cond" panose="020B0506020202020204" pitchFamily="34" charset="0"/>
            </a:endParaRPr>
          </a:p>
        </p:txBody>
      </p:sp>
    </p:spTree>
    <p:extLst>
      <p:ext uri="{BB962C8B-B14F-4D97-AF65-F5344CB8AC3E}">
        <p14:creationId xmlns:p14="http://schemas.microsoft.com/office/powerpoint/2010/main" val="3770581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 road, sky, street&#10;&#10;Description automatically generated">
            <a:extLst>
              <a:ext uri="{FF2B5EF4-FFF2-40B4-BE49-F238E27FC236}">
                <a16:creationId xmlns:a16="http://schemas.microsoft.com/office/drawing/2014/main" id="{4AF828ED-906F-CC5B-F3DA-53C134887AA5}"/>
              </a:ext>
            </a:extLst>
          </p:cNvPr>
          <p:cNvPicPr>
            <a:picLocks noChangeAspect="1"/>
          </p:cNvPicPr>
          <p:nvPr/>
        </p:nvPicPr>
        <p:blipFill rotWithShape="1">
          <a:blip r:embed="rId2"/>
          <a:srcRect t="5765" b="19235"/>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C07D2A9-D7F6-C078-5EF0-DF18DC90BB96}"/>
              </a:ext>
            </a:extLst>
          </p:cNvPr>
          <p:cNvSpPr>
            <a:spLocks noGrp="1"/>
          </p:cNvSpPr>
          <p:nvPr>
            <p:ph type="title" idx="4294967295"/>
          </p:nvPr>
        </p:nvSpPr>
        <p:spPr>
          <a:xfrm>
            <a:off x="523875" y="5317240"/>
            <a:ext cx="11210925" cy="744836"/>
          </a:xfrm>
        </p:spPr>
        <p:txBody>
          <a:bodyPr vert="horz" lIns="91440" tIns="45720" rIns="91440" bIns="45720" rtlCol="0" anchor="ctr">
            <a:normAutofit/>
          </a:bodyPr>
          <a:lstStyle/>
          <a:p>
            <a:pPr algn="ctr"/>
            <a:r>
              <a:rPr lang="en-US" b="1" dirty="0">
                <a:solidFill>
                  <a:schemeClr val="tx1">
                    <a:lumMod val="85000"/>
                    <a:lumOff val="15000"/>
                  </a:schemeClr>
                </a:solidFill>
                <a:latin typeface="Arial Nova Cond" panose="020B0506020202020204" pitchFamily="34" charset="0"/>
              </a:rPr>
              <a:t>Questions?</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873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p:txBody>
          <a:bodyPr/>
          <a:lstStyle/>
          <a:p>
            <a:r>
              <a:rPr lang="en-US" b="1" dirty="0">
                <a:solidFill>
                  <a:srgbClr val="521B93"/>
                </a:solidFill>
                <a:latin typeface="Arial Nova Cond" panose="020B0506020202020204" pitchFamily="34" charset="0"/>
              </a:rPr>
              <a:t>Next Steps</a:t>
            </a:r>
          </a:p>
        </p:txBody>
      </p:sp>
      <p:sp>
        <p:nvSpPr>
          <p:cNvPr id="2" name="Content Placeholder 2">
            <a:extLst>
              <a:ext uri="{FF2B5EF4-FFF2-40B4-BE49-F238E27FC236}">
                <a16:creationId xmlns:a16="http://schemas.microsoft.com/office/drawing/2014/main" id="{B733F971-3785-483B-251C-8A615DA49334}"/>
              </a:ext>
            </a:extLst>
          </p:cNvPr>
          <p:cNvSpPr txBox="1">
            <a:spLocks/>
          </p:cNvSpPr>
          <p:nvPr/>
        </p:nvSpPr>
        <p:spPr>
          <a:xfrm>
            <a:off x="838200" y="16906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n-US" b="1" dirty="0">
                <a:latin typeface="Arial Nova" panose="020B0504020202020204" pitchFamily="34" charset="0"/>
              </a:rPr>
              <a:t>ASAP</a:t>
            </a:r>
            <a:r>
              <a:rPr lang="en-US" dirty="0">
                <a:latin typeface="Arial Nova" panose="020B0504020202020204" pitchFamily="34" charset="0"/>
              </a:rPr>
              <a:t>: Inclusionary Zoning Study</a:t>
            </a:r>
          </a:p>
          <a:p>
            <a:pPr>
              <a:lnSpc>
                <a:spcPct val="150000"/>
              </a:lnSpc>
              <a:spcAft>
                <a:spcPts val="600"/>
              </a:spcAft>
            </a:pPr>
            <a:r>
              <a:rPr lang="en-US" b="1" dirty="0">
                <a:latin typeface="Arial Nova" panose="020B0504020202020204" pitchFamily="34" charset="0"/>
              </a:rPr>
              <a:t>June</a:t>
            </a:r>
            <a:r>
              <a:rPr lang="en-US" dirty="0">
                <a:latin typeface="Arial Nova" panose="020B0504020202020204" pitchFamily="34" charset="0"/>
              </a:rPr>
              <a:t>: Public Forums on June 16</a:t>
            </a:r>
            <a:r>
              <a:rPr lang="en-US" baseline="30000" dirty="0">
                <a:latin typeface="Arial Nova" panose="020B0504020202020204" pitchFamily="34" charset="0"/>
              </a:rPr>
              <a:t>th</a:t>
            </a:r>
            <a:r>
              <a:rPr lang="en-US" dirty="0">
                <a:latin typeface="Arial Nova" panose="020B0504020202020204" pitchFamily="34" charset="0"/>
              </a:rPr>
              <a:t>  and June 20</a:t>
            </a:r>
            <a:r>
              <a:rPr lang="en-US" baseline="30000" dirty="0">
                <a:latin typeface="Arial Nova" panose="020B0504020202020204" pitchFamily="34" charset="0"/>
              </a:rPr>
              <a:t>th</a:t>
            </a:r>
            <a:r>
              <a:rPr lang="en-US" dirty="0">
                <a:latin typeface="Arial Nova" panose="020B0504020202020204" pitchFamily="34" charset="0"/>
              </a:rPr>
              <a:t> </a:t>
            </a:r>
          </a:p>
          <a:p>
            <a:pPr>
              <a:lnSpc>
                <a:spcPct val="150000"/>
              </a:lnSpc>
              <a:spcAft>
                <a:spcPts val="600"/>
              </a:spcAft>
            </a:pPr>
            <a:r>
              <a:rPr lang="en-US" b="1" dirty="0">
                <a:latin typeface="Arial Nova" panose="020B0504020202020204" pitchFamily="34" charset="0"/>
              </a:rPr>
              <a:t>Summer</a:t>
            </a:r>
            <a:r>
              <a:rPr lang="en-US" dirty="0">
                <a:latin typeface="Arial Nova" panose="020B0504020202020204" pitchFamily="34" charset="0"/>
              </a:rPr>
              <a:t>: Planning Board drafts zoning proposals</a:t>
            </a:r>
          </a:p>
          <a:p>
            <a:pPr>
              <a:lnSpc>
                <a:spcPct val="150000"/>
              </a:lnSpc>
              <a:spcAft>
                <a:spcPts val="600"/>
              </a:spcAft>
            </a:pPr>
            <a:r>
              <a:rPr lang="en-US" b="1" dirty="0">
                <a:latin typeface="Arial Nova" panose="020B0504020202020204" pitchFamily="34" charset="0"/>
              </a:rPr>
              <a:t>September 30</a:t>
            </a:r>
            <a:r>
              <a:rPr lang="en-US" b="1" baseline="30000" dirty="0">
                <a:latin typeface="Arial Nova" panose="020B0504020202020204" pitchFamily="34" charset="0"/>
              </a:rPr>
              <a:t>th</a:t>
            </a:r>
            <a:r>
              <a:rPr lang="en-US" dirty="0">
                <a:latin typeface="Arial Nova" panose="020B0504020202020204" pitchFamily="34" charset="0"/>
              </a:rPr>
              <a:t>: State of the Town</a:t>
            </a:r>
          </a:p>
          <a:p>
            <a:pPr>
              <a:lnSpc>
                <a:spcPct val="150000"/>
              </a:lnSpc>
              <a:spcAft>
                <a:spcPts val="600"/>
              </a:spcAft>
            </a:pPr>
            <a:r>
              <a:rPr lang="en-US" b="1" dirty="0">
                <a:latin typeface="Arial Nova" panose="020B0504020202020204" pitchFamily="34" charset="0"/>
              </a:rPr>
              <a:t>December</a:t>
            </a:r>
            <a:r>
              <a:rPr lang="en-US" dirty="0">
                <a:latin typeface="Arial Nova" panose="020B0504020202020204" pitchFamily="34" charset="0"/>
              </a:rPr>
              <a:t>: Submit proposed zoning to DHCD</a:t>
            </a:r>
          </a:p>
        </p:txBody>
      </p:sp>
    </p:spTree>
    <p:extLst>
      <p:ext uri="{BB962C8B-B14F-4D97-AF65-F5344CB8AC3E}">
        <p14:creationId xmlns:p14="http://schemas.microsoft.com/office/powerpoint/2010/main" val="1732136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a:xfrm>
            <a:off x="734291" y="0"/>
            <a:ext cx="10515600" cy="1325563"/>
          </a:xfrm>
        </p:spPr>
        <p:txBody>
          <a:bodyPr/>
          <a:lstStyle/>
          <a:p>
            <a:r>
              <a:rPr lang="en-US" b="1" dirty="0">
                <a:solidFill>
                  <a:srgbClr val="521B93"/>
                </a:solidFill>
                <a:latin typeface="Arial Nova Cond" panose="020B0506020202020204" pitchFamily="34" charset="0"/>
              </a:rPr>
              <a:t>Context</a:t>
            </a:r>
          </a:p>
        </p:txBody>
      </p:sp>
      <p:graphicFrame>
        <p:nvGraphicFramePr>
          <p:cNvPr id="7" name="Content Placeholder 4">
            <a:extLst>
              <a:ext uri="{FF2B5EF4-FFF2-40B4-BE49-F238E27FC236}">
                <a16:creationId xmlns:a16="http://schemas.microsoft.com/office/drawing/2014/main" id="{FAAA5824-BD84-F5B2-6DCE-242BA870B4C9}"/>
              </a:ext>
            </a:extLst>
          </p:cNvPr>
          <p:cNvGraphicFramePr>
            <a:graphicFrameLocks noGrp="1"/>
          </p:cNvGraphicFramePr>
          <p:nvPr>
            <p:ph idx="1"/>
            <p:extLst>
              <p:ext uri="{D42A27DB-BD31-4B8C-83A1-F6EECF244321}">
                <p14:modId xmlns:p14="http://schemas.microsoft.com/office/powerpoint/2010/main" val="3955665595"/>
              </p:ext>
            </p:extLst>
          </p:nvPr>
        </p:nvGraphicFramePr>
        <p:xfrm>
          <a:off x="622779" y="1076263"/>
          <a:ext cx="5822374" cy="5230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0ECCE8A-90E8-A55F-4D30-26206A9F1130}"/>
              </a:ext>
            </a:extLst>
          </p:cNvPr>
          <p:cNvSpPr txBox="1"/>
          <p:nvPr/>
        </p:nvSpPr>
        <p:spPr>
          <a:xfrm>
            <a:off x="6698671" y="754756"/>
            <a:ext cx="5316683" cy="5514523"/>
          </a:xfrm>
          <a:prstGeom prst="rect">
            <a:avLst/>
          </a:prstGeom>
          <a:solidFill>
            <a:srgbClr val="521B93"/>
          </a:solidFill>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just">
              <a:lnSpc>
                <a:spcPts val="2500"/>
              </a:lnSpc>
            </a:pPr>
            <a:r>
              <a:rPr lang="en-US" b="0" i="1" u="none" strike="noStrike" dirty="0">
                <a:solidFill>
                  <a:schemeClr val="bg1"/>
                </a:solidFill>
                <a:effectLst/>
                <a:latin typeface="Arial Nova" panose="020B0504020202020204" pitchFamily="34" charset="0"/>
              </a:rPr>
              <a:t>“</a:t>
            </a:r>
            <a:r>
              <a:rPr lang="en-US" b="1" i="1" u="none" strike="noStrike" dirty="0">
                <a:solidFill>
                  <a:schemeClr val="bg1"/>
                </a:solidFill>
                <a:effectLst/>
                <a:latin typeface="Arial Nova" panose="020B0504020202020204" pitchFamily="34" charset="0"/>
              </a:rPr>
              <a:t>All MBTA Communities must comply with the Law</a:t>
            </a:r>
            <a:r>
              <a:rPr lang="en-US" b="0" i="1" u="none" strike="noStrike" dirty="0">
                <a:solidFill>
                  <a:schemeClr val="bg1"/>
                </a:solidFill>
                <a:effectLst/>
                <a:latin typeface="Arial Nova" panose="020B0504020202020204" pitchFamily="34" charset="0"/>
              </a:rPr>
              <a:t>. Communities that do not currently have a compliant multi-family zoning district must take steps outlined in the DHCD guidelines to demonstrate interim compliance. Communities that fail to comply with the Law may be subject to civil enforcement action. Non-compliant MBTA Communities are also subject to the administrative consequence of being rendered ineligible to receive certain forms of state funding. Importantly, MBTA Communities cannot avoid their obligations under the Law by foregoing this funding. </a:t>
            </a:r>
            <a:r>
              <a:rPr lang="en-US" b="1" i="1" u="none" strike="noStrike" dirty="0">
                <a:solidFill>
                  <a:schemeClr val="bg1"/>
                </a:solidFill>
                <a:effectLst/>
                <a:latin typeface="Arial Nova" panose="020B0504020202020204" pitchFamily="34" charset="0"/>
              </a:rPr>
              <a:t>The Law requires that MBTA Communities “shall have” a compliant zoning district and does not provide any mechanism by which a town or city may opt out of this requirement.”</a:t>
            </a:r>
          </a:p>
          <a:p>
            <a:pPr algn="just">
              <a:lnSpc>
                <a:spcPts val="2500"/>
              </a:lnSpc>
            </a:pPr>
            <a:r>
              <a:rPr lang="en-US" i="1" dirty="0">
                <a:solidFill>
                  <a:schemeClr val="bg1"/>
                </a:solidFill>
                <a:latin typeface="Arial Nova" panose="020B0504020202020204" pitchFamily="34" charset="0"/>
              </a:rPr>
              <a:t>- March 15, 2023, ruling from the Attorney General</a:t>
            </a:r>
            <a:endParaRPr lang="en-US" b="1"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3125570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a:xfrm>
            <a:off x="130097" y="134123"/>
            <a:ext cx="10515600" cy="1325563"/>
          </a:xfrm>
        </p:spPr>
        <p:txBody>
          <a:bodyPr/>
          <a:lstStyle/>
          <a:p>
            <a:r>
              <a:rPr lang="en-US" b="1" dirty="0">
                <a:solidFill>
                  <a:srgbClr val="521B93"/>
                </a:solidFill>
                <a:latin typeface="Arial Nova Cond" panose="020B0506020202020204" pitchFamily="34" charset="0"/>
              </a:rPr>
              <a:t>Timeline</a:t>
            </a:r>
          </a:p>
        </p:txBody>
      </p:sp>
      <p:graphicFrame>
        <p:nvGraphicFramePr>
          <p:cNvPr id="6" name="Content Placeholder 5">
            <a:extLst>
              <a:ext uri="{FF2B5EF4-FFF2-40B4-BE49-F238E27FC236}">
                <a16:creationId xmlns:a16="http://schemas.microsoft.com/office/drawing/2014/main" id="{0AA10C78-245F-2CD9-13C9-9D90EC02B71B}"/>
              </a:ext>
            </a:extLst>
          </p:cNvPr>
          <p:cNvGraphicFramePr>
            <a:graphicFrameLocks noGrp="1"/>
          </p:cNvGraphicFramePr>
          <p:nvPr>
            <p:ph idx="1"/>
            <p:extLst>
              <p:ext uri="{D42A27DB-BD31-4B8C-83A1-F6EECF244321}">
                <p14:modId xmlns:p14="http://schemas.microsoft.com/office/powerpoint/2010/main" val="3266414234"/>
              </p:ext>
            </p:extLst>
          </p:nvPr>
        </p:nvGraphicFramePr>
        <p:xfrm>
          <a:off x="130097" y="1193552"/>
          <a:ext cx="12192000" cy="5528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a:extLst>
              <a:ext uri="{FF2B5EF4-FFF2-40B4-BE49-F238E27FC236}">
                <a16:creationId xmlns:a16="http://schemas.microsoft.com/office/drawing/2014/main" id="{ECBBBBA2-95E0-2A30-6F67-617D0C8DDFAA}"/>
              </a:ext>
            </a:extLst>
          </p:cNvPr>
          <p:cNvSpPr/>
          <p:nvPr/>
        </p:nvSpPr>
        <p:spPr>
          <a:xfrm>
            <a:off x="5145581" y="136334"/>
            <a:ext cx="484632" cy="978408"/>
          </a:xfrm>
          <a:prstGeom prst="down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4064607"/>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p:txBody>
          <a:bodyPr/>
          <a:lstStyle/>
          <a:p>
            <a:r>
              <a:rPr lang="en-US" b="1" dirty="0">
                <a:solidFill>
                  <a:srgbClr val="521B93"/>
                </a:solidFill>
                <a:latin typeface="Arial Nova Cond" panose="020B0506020202020204" pitchFamily="34" charset="0"/>
              </a:rPr>
              <a:t>HCA Requirements </a:t>
            </a:r>
            <a:r>
              <a:rPr lang="en-US" b="1" u="sng" dirty="0">
                <a:solidFill>
                  <a:srgbClr val="521B93"/>
                </a:solidFill>
                <a:latin typeface="Arial Nova Cond" panose="020B0506020202020204" pitchFamily="34" charset="0"/>
              </a:rPr>
              <a:t>for Lincoln</a:t>
            </a:r>
          </a:p>
        </p:txBody>
      </p:sp>
      <p:sp>
        <p:nvSpPr>
          <p:cNvPr id="5" name="Content Placeholder 4">
            <a:extLst>
              <a:ext uri="{FF2B5EF4-FFF2-40B4-BE49-F238E27FC236}">
                <a16:creationId xmlns:a16="http://schemas.microsoft.com/office/drawing/2014/main" id="{73A583DA-C9DF-8080-4F45-069B064278B8}"/>
              </a:ext>
            </a:extLst>
          </p:cNvPr>
          <p:cNvSpPr>
            <a:spLocks noGrp="1"/>
          </p:cNvSpPr>
          <p:nvPr>
            <p:ph idx="1"/>
          </p:nvPr>
        </p:nvSpPr>
        <p:spPr>
          <a:xfrm>
            <a:off x="917864" y="1302327"/>
            <a:ext cx="10435936" cy="4991100"/>
          </a:xfrm>
        </p:spPr>
        <p:txBody>
          <a:bodyPr anchor="ctr">
            <a:normAutofit/>
          </a:bodyPr>
          <a:lstStyle/>
          <a:p>
            <a:r>
              <a:rPr lang="en-US" dirty="0">
                <a:latin typeface="Arial Nova" panose="020B0504020202020204" pitchFamily="34" charset="0"/>
              </a:rPr>
              <a:t>Zoning vs. Production = HCA is focused on </a:t>
            </a:r>
            <a:r>
              <a:rPr lang="en-US" b="1" dirty="0">
                <a:latin typeface="Arial Nova" panose="020B0504020202020204" pitchFamily="34" charset="0"/>
              </a:rPr>
              <a:t>zoning</a:t>
            </a:r>
            <a:endParaRPr lang="en-US" dirty="0">
              <a:latin typeface="Arial Nova" panose="020B0504020202020204" pitchFamily="34" charset="0"/>
            </a:endParaRPr>
          </a:p>
          <a:p>
            <a:r>
              <a:rPr lang="en-US" dirty="0">
                <a:latin typeface="Arial Nova"/>
              </a:rPr>
              <a:t>District must be a minimum of 42 acres</a:t>
            </a:r>
          </a:p>
          <a:p>
            <a:r>
              <a:rPr lang="en-US" dirty="0">
                <a:latin typeface="Arial Nova" panose="020B0504020202020204" pitchFamily="34" charset="0"/>
              </a:rPr>
              <a:t>“By right” zoning of at least 15 units/acre across the district</a:t>
            </a:r>
          </a:p>
          <a:p>
            <a:pPr lvl="1">
              <a:buFont typeface="System Font Regular"/>
              <a:buChar char="-"/>
            </a:pPr>
            <a:r>
              <a:rPr lang="en-US" dirty="0">
                <a:latin typeface="Arial Nova"/>
              </a:rPr>
              <a:t>Total </a:t>
            </a:r>
            <a:r>
              <a:rPr lang="en-US" b="1" dirty="0">
                <a:latin typeface="Arial Nova"/>
              </a:rPr>
              <a:t>zoning </a:t>
            </a:r>
            <a:r>
              <a:rPr lang="en-US" dirty="0">
                <a:latin typeface="Arial Nova"/>
              </a:rPr>
              <a:t>unit capacity requirement for Lincoln is 635 units</a:t>
            </a:r>
          </a:p>
          <a:p>
            <a:r>
              <a:rPr lang="en-US" dirty="0">
                <a:latin typeface="Arial Nova"/>
              </a:rPr>
              <a:t>20% of district must be within 0.5 miles of the MBTA station</a:t>
            </a:r>
          </a:p>
          <a:p>
            <a:r>
              <a:rPr lang="en-US" dirty="0">
                <a:latin typeface="Arial Nova"/>
              </a:rPr>
              <a:t>Subdistricts are allowed</a:t>
            </a:r>
          </a:p>
          <a:p>
            <a:pPr lvl="1">
              <a:buFont typeface="System Font Regular"/>
              <a:buChar char="-"/>
            </a:pPr>
            <a:r>
              <a:rPr lang="en-US" dirty="0">
                <a:latin typeface="Arial Nova"/>
              </a:rPr>
              <a:t>Each subdistrict must be at least 5 acres</a:t>
            </a:r>
          </a:p>
          <a:p>
            <a:pPr lvl="1">
              <a:buFont typeface="System Font Regular"/>
              <a:buChar char="-"/>
            </a:pPr>
            <a:r>
              <a:rPr lang="en-US" dirty="0">
                <a:latin typeface="Arial Nova"/>
              </a:rPr>
              <a:t>One subdistrict must be at least half of the total district</a:t>
            </a:r>
          </a:p>
          <a:p>
            <a:r>
              <a:rPr lang="en-US" dirty="0">
                <a:latin typeface="Arial Nova"/>
              </a:rPr>
              <a:t>HCA aimed at </a:t>
            </a:r>
            <a:r>
              <a:rPr lang="en-US" i="1" dirty="0">
                <a:latin typeface="Arial Nova"/>
              </a:rPr>
              <a:t>residential zoning</a:t>
            </a:r>
            <a:r>
              <a:rPr lang="en-US" dirty="0">
                <a:latin typeface="Arial Nova"/>
              </a:rPr>
              <a:t>, </a:t>
            </a:r>
            <a:r>
              <a:rPr lang="en-US" i="1" dirty="0">
                <a:latin typeface="Arial Nova"/>
              </a:rPr>
              <a:t>commercial use cannot be required in a compliant district</a:t>
            </a:r>
          </a:p>
        </p:txBody>
      </p:sp>
    </p:spTree>
    <p:extLst>
      <p:ext uri="{BB962C8B-B14F-4D97-AF65-F5344CB8AC3E}">
        <p14:creationId xmlns:p14="http://schemas.microsoft.com/office/powerpoint/2010/main" val="1862079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5">
            <a:extLst>
              <a:ext uri="{FF2B5EF4-FFF2-40B4-BE49-F238E27FC236}">
                <a16:creationId xmlns:a16="http://schemas.microsoft.com/office/drawing/2014/main" id="{91793900-90FA-49F2-B935-C199708F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C07D2A9-D7F6-C078-5EF0-DF18DC90BB96}"/>
              </a:ext>
            </a:extLst>
          </p:cNvPr>
          <p:cNvSpPr>
            <a:spLocks noGrp="1"/>
          </p:cNvSpPr>
          <p:nvPr>
            <p:ph type="title"/>
          </p:nvPr>
        </p:nvSpPr>
        <p:spPr>
          <a:xfrm>
            <a:off x="129952" y="224443"/>
            <a:ext cx="4052455" cy="2165465"/>
          </a:xfrm>
        </p:spPr>
        <p:txBody>
          <a:bodyPr>
            <a:noAutofit/>
          </a:bodyPr>
          <a:lstStyle/>
          <a:p>
            <a:pPr algn="ctr"/>
            <a:r>
              <a:rPr lang="en-US" b="1" dirty="0">
                <a:solidFill>
                  <a:srgbClr val="521B93"/>
                </a:solidFill>
                <a:latin typeface="Arial Nova Cond" panose="020B0506020202020204" pitchFamily="34" charset="0"/>
              </a:rPr>
              <a:t>A Starting </a:t>
            </a:r>
            <a:br>
              <a:rPr lang="en-US" b="1" dirty="0">
                <a:solidFill>
                  <a:srgbClr val="521B93"/>
                </a:solidFill>
                <a:latin typeface="Arial Nova Cond" panose="020B0506020202020204" pitchFamily="34" charset="0"/>
              </a:rPr>
            </a:br>
            <a:r>
              <a:rPr lang="en-US" b="1" dirty="0">
                <a:solidFill>
                  <a:srgbClr val="521B93"/>
                </a:solidFill>
                <a:latin typeface="Arial Nova Cond" panose="020B0506020202020204" pitchFamily="34" charset="0"/>
              </a:rPr>
              <a:t>Point Towards Compliance</a:t>
            </a:r>
          </a:p>
        </p:txBody>
      </p:sp>
      <p:pic>
        <p:nvPicPr>
          <p:cNvPr id="7" name="Picture 6">
            <a:extLst>
              <a:ext uri="{FF2B5EF4-FFF2-40B4-BE49-F238E27FC236}">
                <a16:creationId xmlns:a16="http://schemas.microsoft.com/office/drawing/2014/main" id="{7D4AC23B-BFA0-582E-10C1-7DF59B8C4855}"/>
              </a:ext>
            </a:extLst>
          </p:cNvPr>
          <p:cNvPicPr>
            <a:picLocks noChangeAspect="1"/>
          </p:cNvPicPr>
          <p:nvPr/>
        </p:nvPicPr>
        <p:blipFill rotWithShape="1">
          <a:blip r:embed="rId2"/>
          <a:srcRect t="9209" b="9209"/>
          <a:stretch/>
        </p:blipFill>
        <p:spPr>
          <a:xfrm>
            <a:off x="4381498" y="10"/>
            <a:ext cx="4394336" cy="2509513"/>
          </a:xfrm>
          <a:prstGeom prst="rect">
            <a:avLst/>
          </a:prstGeom>
        </p:spPr>
      </p:pic>
      <p:pic>
        <p:nvPicPr>
          <p:cNvPr id="3" name="Picture 2" descr="A house with a white fence&#10;&#10;Description automatically generated with low confidence">
            <a:extLst>
              <a:ext uri="{FF2B5EF4-FFF2-40B4-BE49-F238E27FC236}">
                <a16:creationId xmlns:a16="http://schemas.microsoft.com/office/drawing/2014/main" id="{6C135C22-C87C-01A8-DDDB-AD803B1FA396}"/>
              </a:ext>
            </a:extLst>
          </p:cNvPr>
          <p:cNvPicPr>
            <a:picLocks noChangeAspect="1"/>
          </p:cNvPicPr>
          <p:nvPr/>
        </p:nvPicPr>
        <p:blipFill rotWithShape="1">
          <a:blip r:embed="rId3"/>
          <a:srcRect l="9733" r="19734" b="-2"/>
          <a:stretch/>
        </p:blipFill>
        <p:spPr>
          <a:xfrm>
            <a:off x="-1" y="2509525"/>
            <a:ext cx="4381499" cy="4348475"/>
          </a:xfrm>
          <a:prstGeom prst="rect">
            <a:avLst/>
          </a:prstGeom>
        </p:spPr>
      </p:pic>
      <p:pic>
        <p:nvPicPr>
          <p:cNvPr id="9" name="Picture 8" descr="A large white house with a lawn and trees&#10;&#10;Description automatically generated with low confidence">
            <a:extLst>
              <a:ext uri="{FF2B5EF4-FFF2-40B4-BE49-F238E27FC236}">
                <a16:creationId xmlns:a16="http://schemas.microsoft.com/office/drawing/2014/main" id="{B0820EB0-1385-75D9-5EDA-CD26EBF26466}"/>
              </a:ext>
            </a:extLst>
          </p:cNvPr>
          <p:cNvPicPr>
            <a:picLocks noChangeAspect="1"/>
          </p:cNvPicPr>
          <p:nvPr/>
        </p:nvPicPr>
        <p:blipFill rotWithShape="1">
          <a:blip r:embed="rId4"/>
          <a:srcRect l="22343" r="2447" b="4"/>
          <a:stretch/>
        </p:blipFill>
        <p:spPr>
          <a:xfrm>
            <a:off x="8807838" y="-2"/>
            <a:ext cx="3384162" cy="2553431"/>
          </a:xfrm>
          <a:prstGeom prst="rect">
            <a:avLst/>
          </a:prstGeom>
        </p:spPr>
      </p:pic>
      <p:sp>
        <p:nvSpPr>
          <p:cNvPr id="27" name="Rectangle 17">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89421"/>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9">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3A583DA-C9DF-8080-4F45-069B064278B8}"/>
              </a:ext>
            </a:extLst>
          </p:cNvPr>
          <p:cNvSpPr>
            <a:spLocks noGrp="1"/>
          </p:cNvSpPr>
          <p:nvPr>
            <p:ph idx="1"/>
          </p:nvPr>
        </p:nvSpPr>
        <p:spPr>
          <a:xfrm>
            <a:off x="4516582" y="2652942"/>
            <a:ext cx="4118399" cy="4094222"/>
          </a:xfrm>
        </p:spPr>
        <p:txBody>
          <a:bodyPr anchor="ctr">
            <a:normAutofit/>
          </a:bodyPr>
          <a:lstStyle/>
          <a:p>
            <a:r>
              <a:rPr lang="en-US" dirty="0">
                <a:latin typeface="Arial Nova" panose="020B0504020202020204" pitchFamily="34" charset="0"/>
              </a:rPr>
              <a:t>Area within ½ mile of the MBTA Train Station </a:t>
            </a:r>
            <a:endParaRPr lang="en-US" dirty="0">
              <a:solidFill>
                <a:srgbClr val="FF0000"/>
              </a:solidFill>
              <a:latin typeface="Arial Nova"/>
            </a:endParaRPr>
          </a:p>
          <a:p>
            <a:r>
              <a:rPr lang="en-US" dirty="0">
                <a:latin typeface="Arial Nova" panose="020B0504020202020204" pitchFamily="34" charset="0"/>
              </a:rPr>
              <a:t>Area within ½ mile of MBTA Bus Stops on Hanscom Drive</a:t>
            </a:r>
          </a:p>
          <a:p>
            <a:r>
              <a:rPr lang="en-US" dirty="0">
                <a:latin typeface="Arial Nova" panose="020B0504020202020204" pitchFamily="34" charset="0"/>
              </a:rPr>
              <a:t>Look at areas in Lincoln that already have multi-family housing</a:t>
            </a:r>
          </a:p>
        </p:txBody>
      </p:sp>
      <p:pic>
        <p:nvPicPr>
          <p:cNvPr id="11" name="Picture 10" descr="A picture containing outdoor, grass, sky, window&#10;&#10;Description automatically generated">
            <a:extLst>
              <a:ext uri="{FF2B5EF4-FFF2-40B4-BE49-F238E27FC236}">
                <a16:creationId xmlns:a16="http://schemas.microsoft.com/office/drawing/2014/main" id="{C8788DFE-66CF-A45D-7C5A-6E827116C29C}"/>
              </a:ext>
            </a:extLst>
          </p:cNvPr>
          <p:cNvPicPr>
            <a:picLocks noChangeAspect="1"/>
          </p:cNvPicPr>
          <p:nvPr/>
        </p:nvPicPr>
        <p:blipFill rotWithShape="1">
          <a:blip r:embed="rId5"/>
          <a:srcRect l="21535" r="18946" b="3"/>
          <a:stretch/>
        </p:blipFill>
        <p:spPr>
          <a:xfrm>
            <a:off x="8775834" y="2553429"/>
            <a:ext cx="3416166" cy="4304571"/>
          </a:xfrm>
          <a:prstGeom prst="rect">
            <a:avLst/>
          </a:prstGeom>
        </p:spPr>
      </p:pic>
      <p:sp>
        <p:nvSpPr>
          <p:cNvPr id="29" name="Rectangle 21">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4683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08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7" name="Picture 6" descr="A map of a city&#10;&#10;Description automatically generated with low confidence">
            <a:extLst>
              <a:ext uri="{FF2B5EF4-FFF2-40B4-BE49-F238E27FC236}">
                <a16:creationId xmlns:a16="http://schemas.microsoft.com/office/drawing/2014/main" id="{91A7455F-94E3-F317-0E5B-0DA146754DCB}"/>
              </a:ext>
            </a:extLst>
          </p:cNvPr>
          <p:cNvPicPr>
            <a:picLocks noChangeAspect="1"/>
          </p:cNvPicPr>
          <p:nvPr/>
        </p:nvPicPr>
        <p:blipFill>
          <a:blip r:embed="rId4"/>
          <a:stretch>
            <a:fillRect/>
          </a:stretch>
        </p:blipFill>
        <p:spPr>
          <a:xfrm>
            <a:off x="0" y="0"/>
            <a:ext cx="12192000" cy="6858001"/>
          </a:xfrm>
          <a:prstGeom prst="rect">
            <a:avLst/>
          </a:prstGeom>
        </p:spPr>
      </p:pic>
      <p:sp>
        <p:nvSpPr>
          <p:cNvPr id="365" name="Google Shape;365;p30"/>
          <p:cNvSpPr txBox="1">
            <a:spLocks noGrp="1"/>
          </p:cNvSpPr>
          <p:nvPr>
            <p:ph type="sldNum" idx="12"/>
          </p:nvPr>
        </p:nvSpPr>
        <p:spPr>
          <a:xfrm>
            <a:off x="11785799" y="6653322"/>
            <a:ext cx="203000" cy="102657"/>
          </a:xfrm>
          <a:prstGeom prst="rect">
            <a:avLst/>
          </a:prstGeom>
        </p:spPr>
        <p:txBody>
          <a:bodyPr spcFirstLastPara="1" wrap="square" lIns="0" tIns="0" rIns="0" bIns="0" anchor="ctr" anchorCtr="0">
            <a:spAutoFit/>
          </a:bodyPr>
          <a:lstStyle/>
          <a:p>
            <a:pPr defTabSz="609630">
              <a:buClr>
                <a:srgbClr val="000000"/>
              </a:buClr>
            </a:pPr>
            <a:fld id="{00000000-1234-1234-1234-123412341234}" type="slidenum">
              <a:rPr lang="en" kern="0">
                <a:solidFill>
                  <a:srgbClr val="999999"/>
                </a:solidFill>
                <a:latin typeface="Arial"/>
                <a:cs typeface="Arial"/>
                <a:sym typeface="Arial"/>
              </a:rPr>
              <a:pPr defTabSz="609630">
                <a:buClr>
                  <a:srgbClr val="000000"/>
                </a:buClr>
              </a:pPr>
              <a:t>9</a:t>
            </a:fld>
            <a:endParaRPr kern="0">
              <a:solidFill>
                <a:srgbClr val="999999"/>
              </a:solidFill>
              <a:latin typeface="Arial"/>
              <a:cs typeface="Arial"/>
              <a:sym typeface="Arial"/>
            </a:endParaRPr>
          </a:p>
        </p:txBody>
      </p:sp>
      <p:sp>
        <p:nvSpPr>
          <p:cNvPr id="366" name="Google Shape;366;p30"/>
          <p:cNvSpPr txBox="1">
            <a:spLocks noGrp="1"/>
          </p:cNvSpPr>
          <p:nvPr>
            <p:ph type="title"/>
          </p:nvPr>
        </p:nvSpPr>
        <p:spPr>
          <a:xfrm>
            <a:off x="203001" y="1039090"/>
            <a:ext cx="5893000" cy="706583"/>
          </a:xfrm>
          <a:prstGeom prst="rect">
            <a:avLst/>
          </a:prstGeom>
          <a:solidFill>
            <a:schemeClr val="lt1"/>
          </a:solidFill>
        </p:spPr>
        <p:txBody>
          <a:bodyPr spcFirstLastPara="1" wrap="square" lIns="0" tIns="0" rIns="0" bIns="0" anchor="t" anchorCtr="0">
            <a:noAutofit/>
          </a:bodyPr>
          <a:lstStyle/>
          <a:p>
            <a:pPr algn="ctr"/>
            <a:r>
              <a:rPr lang="en" sz="4400" b="1" dirty="0">
                <a:solidFill>
                  <a:srgbClr val="521B93"/>
                </a:solidFill>
                <a:latin typeface="Arial Nova Cond" panose="020B0506020202020204" pitchFamily="34" charset="0"/>
              </a:rPr>
              <a:t>Existing Zoning Districts</a:t>
            </a:r>
            <a:endParaRPr sz="4400" b="1" dirty="0">
              <a:solidFill>
                <a:srgbClr val="521B93"/>
              </a:solidFill>
              <a:latin typeface="Arial Nova Cond" panose="020B0506020202020204" pitchFamily="34" charset="0"/>
            </a:endParaRPr>
          </a:p>
        </p:txBody>
      </p:sp>
      <p:pic>
        <p:nvPicPr>
          <p:cNvPr id="5" name="Picture 4" descr="A close-up of a person's face&#10;&#10;Description automatically generated with low confidence">
            <a:extLst>
              <a:ext uri="{FF2B5EF4-FFF2-40B4-BE49-F238E27FC236}">
                <a16:creationId xmlns:a16="http://schemas.microsoft.com/office/drawing/2014/main" id="{1D8F2482-67C1-DBA3-326C-48CA129A6118}"/>
              </a:ext>
            </a:extLst>
          </p:cNvPr>
          <p:cNvPicPr>
            <a:picLocks noChangeAspect="1"/>
          </p:cNvPicPr>
          <p:nvPr/>
        </p:nvPicPr>
        <p:blipFill rotWithShape="1">
          <a:blip r:embed="rId5"/>
          <a:srcRect t="30422" r="44565"/>
          <a:stretch/>
        </p:blipFill>
        <p:spPr>
          <a:xfrm>
            <a:off x="203001" y="3551583"/>
            <a:ext cx="4393320" cy="3101739"/>
          </a:xfrm>
          <a:prstGeom prst="rect">
            <a:avLst/>
          </a:prstGeom>
        </p:spPr>
      </p:pic>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tile Theme">
  <a:themeElements>
    <a:clrScheme name="Simple Light">
      <a:dk1>
        <a:srgbClr val="000000"/>
      </a:dk1>
      <a:lt1>
        <a:srgbClr val="FFFFFF"/>
      </a:lt1>
      <a:dk2>
        <a:srgbClr val="999999"/>
      </a:dk2>
      <a:lt2>
        <a:srgbClr val="EEEEEE"/>
      </a:lt2>
      <a:accent1>
        <a:srgbClr val="55321E"/>
      </a:accent1>
      <a:accent2>
        <a:srgbClr val="F06428"/>
      </a:accent2>
      <a:accent3>
        <a:srgbClr val="FFCD00"/>
      </a:accent3>
      <a:accent4>
        <a:srgbClr val="4A86E8"/>
      </a:accent4>
      <a:accent5>
        <a:srgbClr val="FF00FF"/>
      </a:accent5>
      <a:accent6>
        <a:srgbClr val="FFFF00"/>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tile Theme">
  <a:themeElements>
    <a:clrScheme name="Simple Light">
      <a:dk1>
        <a:srgbClr val="000000"/>
      </a:dk1>
      <a:lt1>
        <a:srgbClr val="FFFFFF"/>
      </a:lt1>
      <a:dk2>
        <a:srgbClr val="999999"/>
      </a:dk2>
      <a:lt2>
        <a:srgbClr val="EEEEEE"/>
      </a:lt2>
      <a:accent1>
        <a:srgbClr val="55321E"/>
      </a:accent1>
      <a:accent2>
        <a:srgbClr val="F06428"/>
      </a:accent2>
      <a:accent3>
        <a:srgbClr val="FFCD00"/>
      </a:accent3>
      <a:accent4>
        <a:srgbClr val="4A86E8"/>
      </a:accent4>
      <a:accent5>
        <a:srgbClr val="FF00FF"/>
      </a:accent5>
      <a:accent6>
        <a:srgbClr val="FFFF00"/>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6245</TotalTime>
  <Words>4612</Words>
  <Application>Microsoft Office PowerPoint</Application>
  <PresentationFormat>Widescreen</PresentationFormat>
  <Paragraphs>673</Paragraphs>
  <Slides>43</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Arial</vt:lpstr>
      <vt:lpstr>Arial Nova</vt:lpstr>
      <vt:lpstr>Arial Nova Cond</vt:lpstr>
      <vt:lpstr>Calibri</vt:lpstr>
      <vt:lpstr>Calibri Light</vt:lpstr>
      <vt:lpstr>System Font Regular</vt:lpstr>
      <vt:lpstr>Office Theme</vt:lpstr>
      <vt:lpstr>Utile Theme</vt:lpstr>
      <vt:lpstr>1_Utile Theme</vt:lpstr>
      <vt:lpstr>The Housing Choice Act – Lincoln’s Path Forward</vt:lpstr>
      <vt:lpstr>This presentation will cover…</vt:lpstr>
      <vt:lpstr>Working Group Members</vt:lpstr>
      <vt:lpstr>Town Vision Statement</vt:lpstr>
      <vt:lpstr>Context</vt:lpstr>
      <vt:lpstr>Timeline</vt:lpstr>
      <vt:lpstr>HCA Requirements for Lincoln</vt:lpstr>
      <vt:lpstr>A Starting  Point Towards Compliance</vt:lpstr>
      <vt:lpstr>Existing Zoning Districts</vt:lpstr>
      <vt:lpstr>Key Calculations</vt:lpstr>
      <vt:lpstr>Developable Station Area</vt:lpstr>
      <vt:lpstr>PowerPoint Presentation</vt:lpstr>
      <vt:lpstr>PowerPoint Presentation</vt:lpstr>
      <vt:lpstr>Density Examples</vt:lpstr>
      <vt:lpstr>Density Examples</vt:lpstr>
      <vt:lpstr>Preview</vt:lpstr>
      <vt:lpstr>Village Center Subdistricts</vt:lpstr>
      <vt:lpstr>Village Center  Context &amp; Constraints </vt:lpstr>
      <vt:lpstr>Village Center — Subdistricts </vt:lpstr>
      <vt:lpstr>Village Center –  Lincoln Woods Subdistrict </vt:lpstr>
      <vt:lpstr>Village Center – B-2 Subdistrict </vt:lpstr>
      <vt:lpstr>VC – B-2 Subdistrict Existing Setbacks</vt:lpstr>
      <vt:lpstr>Village Center –  Codman Corner Subdistrict </vt:lpstr>
      <vt:lpstr>Codman Corner Existing Setbacks</vt:lpstr>
      <vt:lpstr>Other Subdistricts</vt:lpstr>
      <vt:lpstr>BRF/Lincoln North/MM</vt:lpstr>
      <vt:lpstr>Commons/Oriole Landing</vt:lpstr>
      <vt:lpstr>Townwide Summary</vt:lpstr>
      <vt:lpstr>Townwide Summary</vt:lpstr>
      <vt:lpstr>Townwide Summary</vt:lpstr>
      <vt:lpstr>Townwide Summary</vt:lpstr>
      <vt:lpstr>Townwide Summary</vt:lpstr>
      <vt:lpstr>Townwide Summary</vt:lpstr>
      <vt:lpstr>Townwide Summary</vt:lpstr>
      <vt:lpstr>Pathways to Compliance</vt:lpstr>
      <vt:lpstr>HCA &amp; Inclusionary Zoning</vt:lpstr>
      <vt:lpstr>Village Center Mall Subdistrict</vt:lpstr>
      <vt:lpstr>Village Center Mall Subdistrict</vt:lpstr>
      <vt:lpstr>Why Create the VC-Mall Subdistrict?</vt:lpstr>
      <vt:lpstr>Why Create the VC-Mall Subdistrict?</vt:lpstr>
      <vt:lpstr>Redeveloping the Mall in the Village Center</vt:lpstr>
      <vt:lpstr>Questions?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Housing Choice Act – Lincoln’s Path Forward</dc:title>
  <dc:creator>Jennifer Glass</dc:creator>
  <cp:lastModifiedBy>Vaughn, Paula</cp:lastModifiedBy>
  <cp:revision>80</cp:revision>
  <dcterms:created xsi:type="dcterms:W3CDTF">2023-05-12T15:31:27Z</dcterms:created>
  <dcterms:modified xsi:type="dcterms:W3CDTF">2023-06-06T18:47:01Z</dcterms:modified>
</cp:coreProperties>
</file>