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5" r:id="rId3"/>
    <p:sldId id="321" r:id="rId4"/>
    <p:sldId id="680" r:id="rId5"/>
    <p:sldId id="681" r:id="rId6"/>
    <p:sldId id="682" r:id="rId7"/>
    <p:sldId id="670" r:id="rId8"/>
    <p:sldId id="673" r:id="rId9"/>
    <p:sldId id="690" r:id="rId10"/>
    <p:sldId id="281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50679A"/>
    <a:srgbClr val="EAEAEA"/>
    <a:srgbClr val="F8F8F8"/>
    <a:srgbClr val="996633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34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FB170-106C-42E0-BFEF-8124C8864507}" type="doc">
      <dgm:prSet loTypeId="urn:microsoft.com/office/officeart/2005/8/layout/process2" loCatId="process" qsTypeId="urn:microsoft.com/office/officeart/2005/8/quickstyle/simple4" qsCatId="simple" csTypeId="urn:microsoft.com/office/officeart/2005/8/colors/accent6_4" csCatId="accent6" phldr="1"/>
      <dgm:spPr/>
    </dgm:pt>
    <dgm:pt modelId="{8F56E8EE-3E0C-4DBF-B287-15B68E37DFC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Renewal to 2003 Permit Released in April 2016</a:t>
          </a:r>
        </a:p>
      </dgm:t>
    </dgm:pt>
    <dgm:pt modelId="{4815CC00-7900-411F-963A-31EEAE71FF7A}" type="parTrans" cxnId="{08AFC2FE-1988-463E-BFC4-ACFBDDF02101}">
      <dgm:prSet/>
      <dgm:spPr/>
      <dgm:t>
        <a:bodyPr/>
        <a:lstStyle/>
        <a:p>
          <a:endParaRPr lang="en-US"/>
        </a:p>
      </dgm:t>
    </dgm:pt>
    <dgm:pt modelId="{2A55A4F4-D777-444D-B613-A7E801782B61}" type="sibTrans" cxnId="{08AFC2FE-1988-463E-BFC4-ACFBDDF02101}">
      <dgm:prSet/>
      <dgm:spPr/>
      <dgm:t>
        <a:bodyPr/>
        <a:lstStyle/>
        <a:p>
          <a:endParaRPr lang="en-US" dirty="0">
            <a:ln>
              <a:solidFill>
                <a:schemeClr val="tx1"/>
              </a:solidFill>
            </a:ln>
          </a:endParaRPr>
        </a:p>
      </dgm:t>
    </dgm:pt>
    <dgm:pt modelId="{48A8F8F3-14F8-435E-915D-9950A64D01B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Now Effective July 1, 2018</a:t>
          </a:r>
        </a:p>
      </dgm:t>
    </dgm:pt>
    <dgm:pt modelId="{DF763EA5-8770-42B6-80B6-4EC65EAAE3B3}" type="parTrans" cxnId="{1A456046-F181-44F4-902A-67563558E1B8}">
      <dgm:prSet/>
      <dgm:spPr/>
      <dgm:t>
        <a:bodyPr/>
        <a:lstStyle/>
        <a:p>
          <a:endParaRPr lang="en-US"/>
        </a:p>
      </dgm:t>
    </dgm:pt>
    <dgm:pt modelId="{2C7A9F88-8E06-4BD6-AD89-734C3224A5FD}" type="sibTrans" cxnId="{1A456046-F181-44F4-902A-67563558E1B8}">
      <dgm:prSet/>
      <dgm:spPr/>
      <dgm:t>
        <a:bodyPr/>
        <a:lstStyle/>
        <a:p>
          <a:endParaRPr lang="en-US"/>
        </a:p>
      </dgm:t>
    </dgm:pt>
    <dgm:pt modelId="{EDE560D7-EE39-49D0-87F8-DC201BC3A6A5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To Be Effective July 1, 2017</a:t>
          </a:r>
        </a:p>
        <a:p>
          <a:r>
            <a:rPr lang="en-US" dirty="0">
              <a:solidFill>
                <a:schemeClr val="bg1"/>
              </a:solidFill>
            </a:rPr>
            <a:t>Delayed 1 Year</a:t>
          </a:r>
          <a:endParaRPr lang="en-US" dirty="0"/>
        </a:p>
      </dgm:t>
    </dgm:pt>
    <dgm:pt modelId="{8F8A59BF-D421-4EC1-AF72-7964606DE892}" type="parTrans" cxnId="{F26FEFF3-0B6E-4C8B-8B85-8CDE3CA3017F}">
      <dgm:prSet/>
      <dgm:spPr/>
      <dgm:t>
        <a:bodyPr/>
        <a:lstStyle/>
        <a:p>
          <a:endParaRPr lang="en-US"/>
        </a:p>
      </dgm:t>
    </dgm:pt>
    <dgm:pt modelId="{60A77095-E97C-4776-B602-15DDB285C00E}" type="sibTrans" cxnId="{F26FEFF3-0B6E-4C8B-8B85-8CDE3CA3017F}">
      <dgm:prSet/>
      <dgm:spPr/>
      <dgm:t>
        <a:bodyPr/>
        <a:lstStyle/>
        <a:p>
          <a:endParaRPr lang="en-US" dirty="0"/>
        </a:p>
      </dgm:t>
    </dgm:pt>
    <dgm:pt modelId="{0CE16B3A-ECBB-4B1D-9BE4-F3B69F344112}" type="pres">
      <dgm:prSet presAssocID="{478FB170-106C-42E0-BFEF-8124C8864507}" presName="linearFlow" presStyleCnt="0">
        <dgm:presLayoutVars>
          <dgm:resizeHandles val="exact"/>
        </dgm:presLayoutVars>
      </dgm:prSet>
      <dgm:spPr/>
    </dgm:pt>
    <dgm:pt modelId="{CFC98146-B355-4875-BD48-C9138B405F28}" type="pres">
      <dgm:prSet presAssocID="{8F56E8EE-3E0C-4DBF-B287-15B68E37DFC3}" presName="node" presStyleLbl="node1" presStyleIdx="0" presStyleCnt="3">
        <dgm:presLayoutVars>
          <dgm:bulletEnabled val="1"/>
        </dgm:presLayoutVars>
      </dgm:prSet>
      <dgm:spPr/>
    </dgm:pt>
    <dgm:pt modelId="{A8D0936C-E1E7-4CC4-B356-0D666F6A0019}" type="pres">
      <dgm:prSet presAssocID="{2A55A4F4-D777-444D-B613-A7E801782B61}" presName="sibTrans" presStyleLbl="sibTrans2D1" presStyleIdx="0" presStyleCnt="2"/>
      <dgm:spPr/>
    </dgm:pt>
    <dgm:pt modelId="{A1683902-F9CB-4A67-8E31-BEE6C95D00C7}" type="pres">
      <dgm:prSet presAssocID="{2A55A4F4-D777-444D-B613-A7E801782B61}" presName="connectorText" presStyleLbl="sibTrans2D1" presStyleIdx="0" presStyleCnt="2"/>
      <dgm:spPr/>
    </dgm:pt>
    <dgm:pt modelId="{32BE7566-4547-4A43-81F7-83FAF92F6A4B}" type="pres">
      <dgm:prSet presAssocID="{EDE560D7-EE39-49D0-87F8-DC201BC3A6A5}" presName="node" presStyleLbl="node1" presStyleIdx="1" presStyleCnt="3">
        <dgm:presLayoutVars>
          <dgm:bulletEnabled val="1"/>
        </dgm:presLayoutVars>
      </dgm:prSet>
      <dgm:spPr/>
    </dgm:pt>
    <dgm:pt modelId="{A344D102-E00E-45FA-BE35-097ADC3B034B}" type="pres">
      <dgm:prSet presAssocID="{60A77095-E97C-4776-B602-15DDB285C00E}" presName="sibTrans" presStyleLbl="sibTrans2D1" presStyleIdx="1" presStyleCnt="2"/>
      <dgm:spPr/>
    </dgm:pt>
    <dgm:pt modelId="{D7B12A4A-B37F-4AB6-AD7A-BE70F04CCA6C}" type="pres">
      <dgm:prSet presAssocID="{60A77095-E97C-4776-B602-15DDB285C00E}" presName="connectorText" presStyleLbl="sibTrans2D1" presStyleIdx="1" presStyleCnt="2"/>
      <dgm:spPr/>
    </dgm:pt>
    <dgm:pt modelId="{6FF188AC-54A7-45CA-B59D-FD769E5794BE}" type="pres">
      <dgm:prSet presAssocID="{48A8F8F3-14F8-435E-915D-9950A64D01BD}" presName="node" presStyleLbl="node1" presStyleIdx="2" presStyleCnt="3">
        <dgm:presLayoutVars>
          <dgm:bulletEnabled val="1"/>
        </dgm:presLayoutVars>
      </dgm:prSet>
      <dgm:spPr/>
    </dgm:pt>
  </dgm:ptLst>
  <dgm:cxnLst>
    <dgm:cxn modelId="{66289903-1777-4408-8F06-8108814FAB77}" type="presOf" srcId="{EDE560D7-EE39-49D0-87F8-DC201BC3A6A5}" destId="{32BE7566-4547-4A43-81F7-83FAF92F6A4B}" srcOrd="0" destOrd="0" presId="urn:microsoft.com/office/officeart/2005/8/layout/process2"/>
    <dgm:cxn modelId="{57A1FB0D-908D-4389-9401-46A19306AEB9}" type="presOf" srcId="{48A8F8F3-14F8-435E-915D-9950A64D01BD}" destId="{6FF188AC-54A7-45CA-B59D-FD769E5794BE}" srcOrd="0" destOrd="0" presId="urn:microsoft.com/office/officeart/2005/8/layout/process2"/>
    <dgm:cxn modelId="{1A456046-F181-44F4-902A-67563558E1B8}" srcId="{478FB170-106C-42E0-BFEF-8124C8864507}" destId="{48A8F8F3-14F8-435E-915D-9950A64D01BD}" srcOrd="2" destOrd="0" parTransId="{DF763EA5-8770-42B6-80B6-4EC65EAAE3B3}" sibTransId="{2C7A9F88-8E06-4BD6-AD89-734C3224A5FD}"/>
    <dgm:cxn modelId="{7220B152-DF7E-4E04-8837-E404D8F8259A}" type="presOf" srcId="{8F56E8EE-3E0C-4DBF-B287-15B68E37DFC3}" destId="{CFC98146-B355-4875-BD48-C9138B405F28}" srcOrd="0" destOrd="0" presId="urn:microsoft.com/office/officeart/2005/8/layout/process2"/>
    <dgm:cxn modelId="{30ACCB54-6D16-4489-80C6-C04355B9DEEF}" type="presOf" srcId="{60A77095-E97C-4776-B602-15DDB285C00E}" destId="{A344D102-E00E-45FA-BE35-097ADC3B034B}" srcOrd="0" destOrd="0" presId="urn:microsoft.com/office/officeart/2005/8/layout/process2"/>
    <dgm:cxn modelId="{3EBCFD8E-4B28-4961-B8D5-CF65BCB5D5BF}" type="presOf" srcId="{2A55A4F4-D777-444D-B613-A7E801782B61}" destId="{A8D0936C-E1E7-4CC4-B356-0D666F6A0019}" srcOrd="0" destOrd="0" presId="urn:microsoft.com/office/officeart/2005/8/layout/process2"/>
    <dgm:cxn modelId="{047BDFA8-BC82-42BA-8D92-334194913D8E}" type="presOf" srcId="{478FB170-106C-42E0-BFEF-8124C8864507}" destId="{0CE16B3A-ECBB-4B1D-9BE4-F3B69F344112}" srcOrd="0" destOrd="0" presId="urn:microsoft.com/office/officeart/2005/8/layout/process2"/>
    <dgm:cxn modelId="{0B07D8B6-4446-493D-B8C7-5A046AF3246D}" type="presOf" srcId="{60A77095-E97C-4776-B602-15DDB285C00E}" destId="{D7B12A4A-B37F-4AB6-AD7A-BE70F04CCA6C}" srcOrd="1" destOrd="0" presId="urn:microsoft.com/office/officeart/2005/8/layout/process2"/>
    <dgm:cxn modelId="{8233BCC4-5E7A-4D6C-B510-F7EB4160F4FE}" type="presOf" srcId="{2A55A4F4-D777-444D-B613-A7E801782B61}" destId="{A1683902-F9CB-4A67-8E31-BEE6C95D00C7}" srcOrd="1" destOrd="0" presId="urn:microsoft.com/office/officeart/2005/8/layout/process2"/>
    <dgm:cxn modelId="{F26FEFF3-0B6E-4C8B-8B85-8CDE3CA3017F}" srcId="{478FB170-106C-42E0-BFEF-8124C8864507}" destId="{EDE560D7-EE39-49D0-87F8-DC201BC3A6A5}" srcOrd="1" destOrd="0" parTransId="{8F8A59BF-D421-4EC1-AF72-7964606DE892}" sibTransId="{60A77095-E97C-4776-B602-15DDB285C00E}"/>
    <dgm:cxn modelId="{08AFC2FE-1988-463E-BFC4-ACFBDDF02101}" srcId="{478FB170-106C-42E0-BFEF-8124C8864507}" destId="{8F56E8EE-3E0C-4DBF-B287-15B68E37DFC3}" srcOrd="0" destOrd="0" parTransId="{4815CC00-7900-411F-963A-31EEAE71FF7A}" sibTransId="{2A55A4F4-D777-444D-B613-A7E801782B61}"/>
    <dgm:cxn modelId="{E95DC2EE-72BB-4C39-B3E1-1B81F8BE1CBC}" type="presParOf" srcId="{0CE16B3A-ECBB-4B1D-9BE4-F3B69F344112}" destId="{CFC98146-B355-4875-BD48-C9138B405F28}" srcOrd="0" destOrd="0" presId="urn:microsoft.com/office/officeart/2005/8/layout/process2"/>
    <dgm:cxn modelId="{6DE221F5-DB29-4D02-883E-467B8DEB3DEA}" type="presParOf" srcId="{0CE16B3A-ECBB-4B1D-9BE4-F3B69F344112}" destId="{A8D0936C-E1E7-4CC4-B356-0D666F6A0019}" srcOrd="1" destOrd="0" presId="urn:microsoft.com/office/officeart/2005/8/layout/process2"/>
    <dgm:cxn modelId="{05BB845F-F8DB-495D-8D94-A9CDA8623648}" type="presParOf" srcId="{A8D0936C-E1E7-4CC4-B356-0D666F6A0019}" destId="{A1683902-F9CB-4A67-8E31-BEE6C95D00C7}" srcOrd="0" destOrd="0" presId="urn:microsoft.com/office/officeart/2005/8/layout/process2"/>
    <dgm:cxn modelId="{062B162E-B73E-4E2E-87F3-5BE622A0A07C}" type="presParOf" srcId="{0CE16B3A-ECBB-4B1D-9BE4-F3B69F344112}" destId="{32BE7566-4547-4A43-81F7-83FAF92F6A4B}" srcOrd="2" destOrd="0" presId="urn:microsoft.com/office/officeart/2005/8/layout/process2"/>
    <dgm:cxn modelId="{1AA489DE-AE1E-4338-9E41-7A64ECBF3048}" type="presParOf" srcId="{0CE16B3A-ECBB-4B1D-9BE4-F3B69F344112}" destId="{A344D102-E00E-45FA-BE35-097ADC3B034B}" srcOrd="3" destOrd="0" presId="urn:microsoft.com/office/officeart/2005/8/layout/process2"/>
    <dgm:cxn modelId="{AD75E525-EFA4-4B73-9323-7535FAC8EA9E}" type="presParOf" srcId="{A344D102-E00E-45FA-BE35-097ADC3B034B}" destId="{D7B12A4A-B37F-4AB6-AD7A-BE70F04CCA6C}" srcOrd="0" destOrd="0" presId="urn:microsoft.com/office/officeart/2005/8/layout/process2"/>
    <dgm:cxn modelId="{5AC1D21C-3461-4F2B-9BA3-24ECCBFA3A1F}" type="presParOf" srcId="{0CE16B3A-ECBB-4B1D-9BE4-F3B69F344112}" destId="{6FF188AC-54A7-45CA-B59D-FD769E5794B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37B19-A460-4A5F-83FC-CE90FE53EE6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AABD7D-F983-4961-BAC5-97B94AC01C12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6 Minimum Measures</a:t>
          </a:r>
        </a:p>
      </dgm:t>
    </dgm:pt>
    <dgm:pt modelId="{16AEFC5B-40CC-4591-BBB4-BC644F5242FF}" type="parTrans" cxnId="{97584DDE-A9CD-49FF-91A0-76025E534AC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393F499-A1DD-47DD-90C8-81E95DCA6AA0}" type="sibTrans" cxnId="{97584DDE-A9CD-49FF-91A0-76025E534AC3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BFB8FBF-CFDB-49D0-9FA2-9E9B7EEEB5C8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1. Public Education &amp; Outreach</a:t>
          </a:r>
        </a:p>
      </dgm:t>
    </dgm:pt>
    <dgm:pt modelId="{F099A379-22EA-4775-A89B-ABC8FD57C996}" type="parTrans" cxnId="{6A40477F-51DC-4FFB-9715-9AA32030504C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401EC9E5-6B60-427D-A5B4-CECAAF749434}" type="sibTrans" cxnId="{6A40477F-51DC-4FFB-9715-9AA32030504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7306991-0E72-4007-A615-00921841DA75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2. Public Involvement &amp; Participation</a:t>
          </a:r>
        </a:p>
      </dgm:t>
    </dgm:pt>
    <dgm:pt modelId="{6B70D1A4-B2AD-4579-B5A3-9FFC8EF715D9}" type="parTrans" cxnId="{85910462-3722-4084-A92B-923F13C6CE34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061786FA-A80F-463F-849C-393A4E1E8A88}" type="sibTrans" cxnId="{85910462-3722-4084-A92B-923F13C6CE3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7F16BA4-117C-47C2-88EC-917C06A185DD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3. Illicit Discharge Detection &amp; Elimination (IDDE)</a:t>
          </a:r>
        </a:p>
      </dgm:t>
    </dgm:pt>
    <dgm:pt modelId="{DAF7A8A9-8BA4-481D-90A5-E94E5133BDF5}" type="parTrans" cxnId="{19194B8F-9463-4768-9626-9AF7D5F0EBA0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4B0493AA-3272-4438-9256-84D71D34C5B8}" type="sibTrans" cxnId="{19194B8F-9463-4768-9626-9AF7D5F0EBA0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37169F15-456F-45BF-BB07-CFB4FFAA7331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4. Construction Site Stormwater Controls/Regulations</a:t>
          </a:r>
        </a:p>
      </dgm:t>
    </dgm:pt>
    <dgm:pt modelId="{DE7A10A6-1C5F-4701-8EA2-9E6F1BB76DA5}" type="parTrans" cxnId="{9D3DE784-D706-4EC4-BA67-BFAD650431BD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164CA9DE-6FA4-4733-83A0-7CF84310B84D}" type="sibTrans" cxnId="{9D3DE784-D706-4EC4-BA67-BFAD650431BD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7AC2C5D-9C6A-4BDA-B4EE-D6BF4A5E5614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5. Post-Construction Site Stormwater Controls/Regulations</a:t>
          </a:r>
        </a:p>
      </dgm:t>
    </dgm:pt>
    <dgm:pt modelId="{56DEC605-D909-44E8-BA73-E84B94D03B82}" type="parTrans" cxnId="{00A50D1C-5FB1-4065-B3C8-FC0660F9125E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4DB24FC3-A438-4DFA-8B03-184EC596927D}" type="sibTrans" cxnId="{00A50D1C-5FB1-4065-B3C8-FC0660F9125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57C5AE4-4EBA-44A6-A247-DE913DF8313A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6. Good Housekeeping</a:t>
          </a:r>
        </a:p>
      </dgm:t>
    </dgm:pt>
    <dgm:pt modelId="{0FF444D9-BA02-455A-AF16-6F98EE408129}" type="parTrans" cxnId="{891B8C4D-F407-4173-91B3-669B5A14D872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FC71098B-D78B-4188-8831-F939EAA90143}" type="sibTrans" cxnId="{891B8C4D-F407-4173-91B3-669B5A14D872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DFE7737-E602-4996-8187-F4A4E0FCB951}" type="pres">
      <dgm:prSet presAssocID="{34D37B19-A460-4A5F-83FC-CE90FE53EE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BF3C867-CDBB-408F-A379-BCE8815B905F}" type="pres">
      <dgm:prSet presAssocID="{72AABD7D-F983-4961-BAC5-97B94AC01C12}" presName="root1" presStyleCnt="0"/>
      <dgm:spPr/>
    </dgm:pt>
    <dgm:pt modelId="{B7A2F28D-8FC3-4B24-9068-D50109C3D941}" type="pres">
      <dgm:prSet presAssocID="{72AABD7D-F983-4961-BAC5-97B94AC01C12}" presName="LevelOneTextNode" presStyleLbl="node0" presStyleIdx="0" presStyleCnt="1" custScaleY="126130">
        <dgm:presLayoutVars>
          <dgm:chPref val="3"/>
        </dgm:presLayoutVars>
      </dgm:prSet>
      <dgm:spPr/>
    </dgm:pt>
    <dgm:pt modelId="{2B710D82-D5EB-43AF-988D-47596A7DCE81}" type="pres">
      <dgm:prSet presAssocID="{72AABD7D-F983-4961-BAC5-97B94AC01C12}" presName="level2hierChild" presStyleCnt="0"/>
      <dgm:spPr/>
    </dgm:pt>
    <dgm:pt modelId="{22D5A1DD-2D64-4960-BDCC-15C29F218D77}" type="pres">
      <dgm:prSet presAssocID="{F099A379-22EA-4775-A89B-ABC8FD57C996}" presName="conn2-1" presStyleLbl="parChTrans1D2" presStyleIdx="0" presStyleCnt="6"/>
      <dgm:spPr/>
    </dgm:pt>
    <dgm:pt modelId="{42E6EA4F-EB2E-4B4F-8510-D97A5C2866FB}" type="pres">
      <dgm:prSet presAssocID="{F099A379-22EA-4775-A89B-ABC8FD57C996}" presName="connTx" presStyleLbl="parChTrans1D2" presStyleIdx="0" presStyleCnt="6"/>
      <dgm:spPr/>
    </dgm:pt>
    <dgm:pt modelId="{EEB0F3DA-856C-414B-B2EB-E179BCE3EDFA}" type="pres">
      <dgm:prSet presAssocID="{8BFB8FBF-CFDB-49D0-9FA2-9E9B7EEEB5C8}" presName="root2" presStyleCnt="0"/>
      <dgm:spPr/>
    </dgm:pt>
    <dgm:pt modelId="{A120DB58-F01E-40BB-8044-856293C66D45}" type="pres">
      <dgm:prSet presAssocID="{8BFB8FBF-CFDB-49D0-9FA2-9E9B7EEEB5C8}" presName="LevelTwoTextNode" presStyleLbl="node2" presStyleIdx="0" presStyleCnt="6" custScaleX="227467">
        <dgm:presLayoutVars>
          <dgm:chPref val="3"/>
        </dgm:presLayoutVars>
      </dgm:prSet>
      <dgm:spPr/>
    </dgm:pt>
    <dgm:pt modelId="{C8E74C8E-898F-4969-B24C-5BD10136ED91}" type="pres">
      <dgm:prSet presAssocID="{8BFB8FBF-CFDB-49D0-9FA2-9E9B7EEEB5C8}" presName="level3hierChild" presStyleCnt="0"/>
      <dgm:spPr/>
    </dgm:pt>
    <dgm:pt modelId="{8B987584-0B4C-4B9D-83A2-1B5EE90E98B7}" type="pres">
      <dgm:prSet presAssocID="{6B70D1A4-B2AD-4579-B5A3-9FFC8EF715D9}" presName="conn2-1" presStyleLbl="parChTrans1D2" presStyleIdx="1" presStyleCnt="6"/>
      <dgm:spPr/>
    </dgm:pt>
    <dgm:pt modelId="{872AB09F-94C4-41D3-8BE9-264C2ADF013F}" type="pres">
      <dgm:prSet presAssocID="{6B70D1A4-B2AD-4579-B5A3-9FFC8EF715D9}" presName="connTx" presStyleLbl="parChTrans1D2" presStyleIdx="1" presStyleCnt="6"/>
      <dgm:spPr/>
    </dgm:pt>
    <dgm:pt modelId="{E642E64B-7FD0-4964-831F-AF71E1D3CFC2}" type="pres">
      <dgm:prSet presAssocID="{E7306991-0E72-4007-A615-00921841DA75}" presName="root2" presStyleCnt="0"/>
      <dgm:spPr/>
    </dgm:pt>
    <dgm:pt modelId="{EC5D9C0A-047B-4B72-A06F-D3201224AC2C}" type="pres">
      <dgm:prSet presAssocID="{E7306991-0E72-4007-A615-00921841DA75}" presName="LevelTwoTextNode" presStyleLbl="node2" presStyleIdx="1" presStyleCnt="6" custScaleX="227467">
        <dgm:presLayoutVars>
          <dgm:chPref val="3"/>
        </dgm:presLayoutVars>
      </dgm:prSet>
      <dgm:spPr/>
    </dgm:pt>
    <dgm:pt modelId="{B7628F9B-797E-44B5-AEA7-7502B23B6001}" type="pres">
      <dgm:prSet presAssocID="{E7306991-0E72-4007-A615-00921841DA75}" presName="level3hierChild" presStyleCnt="0"/>
      <dgm:spPr/>
    </dgm:pt>
    <dgm:pt modelId="{D79C5740-C55F-4176-8A24-C9A49D0F60CA}" type="pres">
      <dgm:prSet presAssocID="{DAF7A8A9-8BA4-481D-90A5-E94E5133BDF5}" presName="conn2-1" presStyleLbl="parChTrans1D2" presStyleIdx="2" presStyleCnt="6"/>
      <dgm:spPr/>
    </dgm:pt>
    <dgm:pt modelId="{AA268C68-3B7B-48FC-8FDF-1A8E56F762EE}" type="pres">
      <dgm:prSet presAssocID="{DAF7A8A9-8BA4-481D-90A5-E94E5133BDF5}" presName="connTx" presStyleLbl="parChTrans1D2" presStyleIdx="2" presStyleCnt="6"/>
      <dgm:spPr/>
    </dgm:pt>
    <dgm:pt modelId="{4B209BAC-F746-4E30-B378-4AD637BF6001}" type="pres">
      <dgm:prSet presAssocID="{17F16BA4-117C-47C2-88EC-917C06A185DD}" presName="root2" presStyleCnt="0"/>
      <dgm:spPr/>
    </dgm:pt>
    <dgm:pt modelId="{3F4DD5FF-ADE0-4DF2-8386-E9A36F50683D}" type="pres">
      <dgm:prSet presAssocID="{17F16BA4-117C-47C2-88EC-917C06A185DD}" presName="LevelTwoTextNode" presStyleLbl="node2" presStyleIdx="2" presStyleCnt="6" custScaleX="227467">
        <dgm:presLayoutVars>
          <dgm:chPref val="3"/>
        </dgm:presLayoutVars>
      </dgm:prSet>
      <dgm:spPr/>
    </dgm:pt>
    <dgm:pt modelId="{9770BBC3-0880-4E49-968B-BFB360F406C5}" type="pres">
      <dgm:prSet presAssocID="{17F16BA4-117C-47C2-88EC-917C06A185DD}" presName="level3hierChild" presStyleCnt="0"/>
      <dgm:spPr/>
    </dgm:pt>
    <dgm:pt modelId="{38F20317-52AF-4F35-9B93-7E3A15A93A46}" type="pres">
      <dgm:prSet presAssocID="{DE7A10A6-1C5F-4701-8EA2-9E6F1BB76DA5}" presName="conn2-1" presStyleLbl="parChTrans1D2" presStyleIdx="3" presStyleCnt="6"/>
      <dgm:spPr/>
    </dgm:pt>
    <dgm:pt modelId="{D9C36681-E243-47B0-BD2B-774CC3147B96}" type="pres">
      <dgm:prSet presAssocID="{DE7A10A6-1C5F-4701-8EA2-9E6F1BB76DA5}" presName="connTx" presStyleLbl="parChTrans1D2" presStyleIdx="3" presStyleCnt="6"/>
      <dgm:spPr/>
    </dgm:pt>
    <dgm:pt modelId="{F744B434-753C-47AA-8D03-F5CC08D8C02F}" type="pres">
      <dgm:prSet presAssocID="{37169F15-456F-45BF-BB07-CFB4FFAA7331}" presName="root2" presStyleCnt="0"/>
      <dgm:spPr/>
    </dgm:pt>
    <dgm:pt modelId="{290133C0-14A6-4149-B400-9045531EA50C}" type="pres">
      <dgm:prSet presAssocID="{37169F15-456F-45BF-BB07-CFB4FFAA7331}" presName="LevelTwoTextNode" presStyleLbl="node2" presStyleIdx="3" presStyleCnt="6" custScaleX="227467">
        <dgm:presLayoutVars>
          <dgm:chPref val="3"/>
        </dgm:presLayoutVars>
      </dgm:prSet>
      <dgm:spPr/>
    </dgm:pt>
    <dgm:pt modelId="{A60BF67D-ABC2-4833-BC1D-AABE169C1446}" type="pres">
      <dgm:prSet presAssocID="{37169F15-456F-45BF-BB07-CFB4FFAA7331}" presName="level3hierChild" presStyleCnt="0"/>
      <dgm:spPr/>
    </dgm:pt>
    <dgm:pt modelId="{B6566E0E-538E-4752-B376-6C0D945C850B}" type="pres">
      <dgm:prSet presAssocID="{56DEC605-D909-44E8-BA73-E84B94D03B82}" presName="conn2-1" presStyleLbl="parChTrans1D2" presStyleIdx="4" presStyleCnt="6"/>
      <dgm:spPr/>
    </dgm:pt>
    <dgm:pt modelId="{3EB7D01E-8946-49F1-8719-174141DFD45A}" type="pres">
      <dgm:prSet presAssocID="{56DEC605-D909-44E8-BA73-E84B94D03B82}" presName="connTx" presStyleLbl="parChTrans1D2" presStyleIdx="4" presStyleCnt="6"/>
      <dgm:spPr/>
    </dgm:pt>
    <dgm:pt modelId="{A1634BE8-4A4B-4B86-9985-36F9135C35A0}" type="pres">
      <dgm:prSet presAssocID="{57AC2C5D-9C6A-4BDA-B4EE-D6BF4A5E5614}" presName="root2" presStyleCnt="0"/>
      <dgm:spPr/>
    </dgm:pt>
    <dgm:pt modelId="{C88FFFEE-87E4-44AC-860A-F800F237DE9E}" type="pres">
      <dgm:prSet presAssocID="{57AC2C5D-9C6A-4BDA-B4EE-D6BF4A5E5614}" presName="LevelTwoTextNode" presStyleLbl="node2" presStyleIdx="4" presStyleCnt="6" custScaleX="227467">
        <dgm:presLayoutVars>
          <dgm:chPref val="3"/>
        </dgm:presLayoutVars>
      </dgm:prSet>
      <dgm:spPr/>
    </dgm:pt>
    <dgm:pt modelId="{F0F82D92-2EC9-4992-8172-189EF7A4ED41}" type="pres">
      <dgm:prSet presAssocID="{57AC2C5D-9C6A-4BDA-B4EE-D6BF4A5E5614}" presName="level3hierChild" presStyleCnt="0"/>
      <dgm:spPr/>
    </dgm:pt>
    <dgm:pt modelId="{24942E7B-F8F7-4E4C-BE3D-8405887ACA76}" type="pres">
      <dgm:prSet presAssocID="{0FF444D9-BA02-455A-AF16-6F98EE408129}" presName="conn2-1" presStyleLbl="parChTrans1D2" presStyleIdx="5" presStyleCnt="6"/>
      <dgm:spPr/>
    </dgm:pt>
    <dgm:pt modelId="{16E802E4-D464-4DB7-8C11-B4B43DF181E1}" type="pres">
      <dgm:prSet presAssocID="{0FF444D9-BA02-455A-AF16-6F98EE408129}" presName="connTx" presStyleLbl="parChTrans1D2" presStyleIdx="5" presStyleCnt="6"/>
      <dgm:spPr/>
    </dgm:pt>
    <dgm:pt modelId="{5D6E7523-6B33-4CB8-AC4B-DD10CD74EF27}" type="pres">
      <dgm:prSet presAssocID="{A57C5AE4-4EBA-44A6-A247-DE913DF8313A}" presName="root2" presStyleCnt="0"/>
      <dgm:spPr/>
    </dgm:pt>
    <dgm:pt modelId="{59699F03-98DF-4FA6-A1C5-6C4A643B3549}" type="pres">
      <dgm:prSet presAssocID="{A57C5AE4-4EBA-44A6-A247-DE913DF8313A}" presName="LevelTwoTextNode" presStyleLbl="node2" presStyleIdx="5" presStyleCnt="6" custScaleX="227467">
        <dgm:presLayoutVars>
          <dgm:chPref val="3"/>
        </dgm:presLayoutVars>
      </dgm:prSet>
      <dgm:spPr/>
    </dgm:pt>
    <dgm:pt modelId="{02156EEB-EC65-444F-881B-DF533C284A37}" type="pres">
      <dgm:prSet presAssocID="{A57C5AE4-4EBA-44A6-A247-DE913DF8313A}" presName="level3hierChild" presStyleCnt="0"/>
      <dgm:spPr/>
    </dgm:pt>
  </dgm:ptLst>
  <dgm:cxnLst>
    <dgm:cxn modelId="{70322715-900E-45DB-85C3-5E70CC76891B}" type="presOf" srcId="{F099A379-22EA-4775-A89B-ABC8FD57C996}" destId="{22D5A1DD-2D64-4960-BDCC-15C29F218D77}" srcOrd="0" destOrd="0" presId="urn:microsoft.com/office/officeart/2008/layout/HorizontalMultiLevelHierarchy"/>
    <dgm:cxn modelId="{00A50D1C-5FB1-4065-B3C8-FC0660F9125E}" srcId="{72AABD7D-F983-4961-BAC5-97B94AC01C12}" destId="{57AC2C5D-9C6A-4BDA-B4EE-D6BF4A5E5614}" srcOrd="4" destOrd="0" parTransId="{56DEC605-D909-44E8-BA73-E84B94D03B82}" sibTransId="{4DB24FC3-A438-4DFA-8B03-184EC596927D}"/>
    <dgm:cxn modelId="{47C3F01F-5587-47EC-B7A6-EC47249115E3}" type="presOf" srcId="{37169F15-456F-45BF-BB07-CFB4FFAA7331}" destId="{290133C0-14A6-4149-B400-9045531EA50C}" srcOrd="0" destOrd="0" presId="urn:microsoft.com/office/officeart/2008/layout/HorizontalMultiLevelHierarchy"/>
    <dgm:cxn modelId="{C8783C20-05DE-4330-BDAB-C5FE5490EB21}" type="presOf" srcId="{57AC2C5D-9C6A-4BDA-B4EE-D6BF4A5E5614}" destId="{C88FFFEE-87E4-44AC-860A-F800F237DE9E}" srcOrd="0" destOrd="0" presId="urn:microsoft.com/office/officeart/2008/layout/HorizontalMultiLevelHierarchy"/>
    <dgm:cxn modelId="{4021413F-DDC9-4A3C-95C7-1A565E71474F}" type="presOf" srcId="{DE7A10A6-1C5F-4701-8EA2-9E6F1BB76DA5}" destId="{D9C36681-E243-47B0-BD2B-774CC3147B96}" srcOrd="1" destOrd="0" presId="urn:microsoft.com/office/officeart/2008/layout/HorizontalMultiLevelHierarchy"/>
    <dgm:cxn modelId="{DB756B60-6F09-4CE0-9D0D-E5DB8B43F8AF}" type="presOf" srcId="{6B70D1A4-B2AD-4579-B5A3-9FFC8EF715D9}" destId="{872AB09F-94C4-41D3-8BE9-264C2ADF013F}" srcOrd="1" destOrd="0" presId="urn:microsoft.com/office/officeart/2008/layout/HorizontalMultiLevelHierarchy"/>
    <dgm:cxn modelId="{85910462-3722-4084-A92B-923F13C6CE34}" srcId="{72AABD7D-F983-4961-BAC5-97B94AC01C12}" destId="{E7306991-0E72-4007-A615-00921841DA75}" srcOrd="1" destOrd="0" parTransId="{6B70D1A4-B2AD-4579-B5A3-9FFC8EF715D9}" sibTransId="{061786FA-A80F-463F-849C-393A4E1E8A88}"/>
    <dgm:cxn modelId="{E46FC96C-050E-477C-95FC-8B938EB5ADC6}" type="presOf" srcId="{DE7A10A6-1C5F-4701-8EA2-9E6F1BB76DA5}" destId="{38F20317-52AF-4F35-9B93-7E3A15A93A46}" srcOrd="0" destOrd="0" presId="urn:microsoft.com/office/officeart/2008/layout/HorizontalMultiLevelHierarchy"/>
    <dgm:cxn modelId="{891B8C4D-F407-4173-91B3-669B5A14D872}" srcId="{72AABD7D-F983-4961-BAC5-97B94AC01C12}" destId="{A57C5AE4-4EBA-44A6-A247-DE913DF8313A}" srcOrd="5" destOrd="0" parTransId="{0FF444D9-BA02-455A-AF16-6F98EE408129}" sibTransId="{FC71098B-D78B-4188-8831-F939EAA90143}"/>
    <dgm:cxn modelId="{21D7C46D-CB48-4E33-9C18-58D56C1861BA}" type="presOf" srcId="{72AABD7D-F983-4961-BAC5-97B94AC01C12}" destId="{B7A2F28D-8FC3-4B24-9068-D50109C3D941}" srcOrd="0" destOrd="0" presId="urn:microsoft.com/office/officeart/2008/layout/HorizontalMultiLevelHierarchy"/>
    <dgm:cxn modelId="{592DE94F-A41A-445E-A4E2-AD4729D6A883}" type="presOf" srcId="{6B70D1A4-B2AD-4579-B5A3-9FFC8EF715D9}" destId="{8B987584-0B4C-4B9D-83A2-1B5EE90E98B7}" srcOrd="0" destOrd="0" presId="urn:microsoft.com/office/officeart/2008/layout/HorizontalMultiLevelHierarchy"/>
    <dgm:cxn modelId="{04541474-1721-402D-9774-D5B5797560CF}" type="presOf" srcId="{E7306991-0E72-4007-A615-00921841DA75}" destId="{EC5D9C0A-047B-4B72-A06F-D3201224AC2C}" srcOrd="0" destOrd="0" presId="urn:microsoft.com/office/officeart/2008/layout/HorizontalMultiLevelHierarchy"/>
    <dgm:cxn modelId="{0A2B4276-F3A2-4F13-A3E1-EF4E2D9CE0D1}" type="presOf" srcId="{56DEC605-D909-44E8-BA73-E84B94D03B82}" destId="{B6566E0E-538E-4752-B376-6C0D945C850B}" srcOrd="0" destOrd="0" presId="urn:microsoft.com/office/officeart/2008/layout/HorizontalMultiLevelHierarchy"/>
    <dgm:cxn modelId="{6A40477F-51DC-4FFB-9715-9AA32030504C}" srcId="{72AABD7D-F983-4961-BAC5-97B94AC01C12}" destId="{8BFB8FBF-CFDB-49D0-9FA2-9E9B7EEEB5C8}" srcOrd="0" destOrd="0" parTransId="{F099A379-22EA-4775-A89B-ABC8FD57C996}" sibTransId="{401EC9E5-6B60-427D-A5B4-CECAAF749434}"/>
    <dgm:cxn modelId="{9D3DE784-D706-4EC4-BA67-BFAD650431BD}" srcId="{72AABD7D-F983-4961-BAC5-97B94AC01C12}" destId="{37169F15-456F-45BF-BB07-CFB4FFAA7331}" srcOrd="3" destOrd="0" parTransId="{DE7A10A6-1C5F-4701-8EA2-9E6F1BB76DA5}" sibTransId="{164CA9DE-6FA4-4733-83A0-7CF84310B84D}"/>
    <dgm:cxn modelId="{585DF789-3C95-41DB-9FD5-AE713B71DC95}" type="presOf" srcId="{DAF7A8A9-8BA4-481D-90A5-E94E5133BDF5}" destId="{D79C5740-C55F-4176-8A24-C9A49D0F60CA}" srcOrd="0" destOrd="0" presId="urn:microsoft.com/office/officeart/2008/layout/HorizontalMultiLevelHierarchy"/>
    <dgm:cxn modelId="{19194B8F-9463-4768-9626-9AF7D5F0EBA0}" srcId="{72AABD7D-F983-4961-BAC5-97B94AC01C12}" destId="{17F16BA4-117C-47C2-88EC-917C06A185DD}" srcOrd="2" destOrd="0" parTransId="{DAF7A8A9-8BA4-481D-90A5-E94E5133BDF5}" sibTransId="{4B0493AA-3272-4438-9256-84D71D34C5B8}"/>
    <dgm:cxn modelId="{9777B795-09EC-4D09-BDED-CF3223752BCB}" type="presOf" srcId="{A57C5AE4-4EBA-44A6-A247-DE913DF8313A}" destId="{59699F03-98DF-4FA6-A1C5-6C4A643B3549}" srcOrd="0" destOrd="0" presId="urn:microsoft.com/office/officeart/2008/layout/HorizontalMultiLevelHierarchy"/>
    <dgm:cxn modelId="{5B726299-6E26-4000-8A0C-38A12322CB92}" type="presOf" srcId="{0FF444D9-BA02-455A-AF16-6F98EE408129}" destId="{16E802E4-D464-4DB7-8C11-B4B43DF181E1}" srcOrd="1" destOrd="0" presId="urn:microsoft.com/office/officeart/2008/layout/HorizontalMultiLevelHierarchy"/>
    <dgm:cxn modelId="{98C7F7A1-A2A6-40D0-9EBF-EA2635AC19E8}" type="presOf" srcId="{0FF444D9-BA02-455A-AF16-6F98EE408129}" destId="{24942E7B-F8F7-4E4C-BE3D-8405887ACA76}" srcOrd="0" destOrd="0" presId="urn:microsoft.com/office/officeart/2008/layout/HorizontalMultiLevelHierarchy"/>
    <dgm:cxn modelId="{BEB73CA8-9808-4DAE-9881-C1FBD1F2F17E}" type="presOf" srcId="{F099A379-22EA-4775-A89B-ABC8FD57C996}" destId="{42E6EA4F-EB2E-4B4F-8510-D97A5C2866FB}" srcOrd="1" destOrd="0" presId="urn:microsoft.com/office/officeart/2008/layout/HorizontalMultiLevelHierarchy"/>
    <dgm:cxn modelId="{711509AB-D6D8-4DD3-A63E-228D792C5F74}" type="presOf" srcId="{17F16BA4-117C-47C2-88EC-917C06A185DD}" destId="{3F4DD5FF-ADE0-4DF2-8386-E9A36F50683D}" srcOrd="0" destOrd="0" presId="urn:microsoft.com/office/officeart/2008/layout/HorizontalMultiLevelHierarchy"/>
    <dgm:cxn modelId="{35479DB5-EBBE-48ED-AE58-7205D709C8CB}" type="presOf" srcId="{56DEC605-D909-44E8-BA73-E84B94D03B82}" destId="{3EB7D01E-8946-49F1-8719-174141DFD45A}" srcOrd="1" destOrd="0" presId="urn:microsoft.com/office/officeart/2008/layout/HorizontalMultiLevelHierarchy"/>
    <dgm:cxn modelId="{989069C0-D5E4-432A-B7CD-2E3182C9E931}" type="presOf" srcId="{8BFB8FBF-CFDB-49D0-9FA2-9E9B7EEEB5C8}" destId="{A120DB58-F01E-40BB-8044-856293C66D45}" srcOrd="0" destOrd="0" presId="urn:microsoft.com/office/officeart/2008/layout/HorizontalMultiLevelHierarchy"/>
    <dgm:cxn modelId="{ED5ADCC4-88D3-4FA3-A6ED-7BC9346120CD}" type="presOf" srcId="{34D37B19-A460-4A5F-83FC-CE90FE53EE69}" destId="{4DFE7737-E602-4996-8187-F4A4E0FCB951}" srcOrd="0" destOrd="0" presId="urn:microsoft.com/office/officeart/2008/layout/HorizontalMultiLevelHierarchy"/>
    <dgm:cxn modelId="{97584DDE-A9CD-49FF-91A0-76025E534AC3}" srcId="{34D37B19-A460-4A5F-83FC-CE90FE53EE69}" destId="{72AABD7D-F983-4961-BAC5-97B94AC01C12}" srcOrd="0" destOrd="0" parTransId="{16AEFC5B-40CC-4591-BBB4-BC644F5242FF}" sibTransId="{1393F499-A1DD-47DD-90C8-81E95DCA6AA0}"/>
    <dgm:cxn modelId="{DCA2E7F0-B092-4F45-9E5B-0FF8F3D14716}" type="presOf" srcId="{DAF7A8A9-8BA4-481D-90A5-E94E5133BDF5}" destId="{AA268C68-3B7B-48FC-8FDF-1A8E56F762EE}" srcOrd="1" destOrd="0" presId="urn:microsoft.com/office/officeart/2008/layout/HorizontalMultiLevelHierarchy"/>
    <dgm:cxn modelId="{A19F43F3-D2B5-47EF-8595-FAF88F25D663}" type="presParOf" srcId="{4DFE7737-E602-4996-8187-F4A4E0FCB951}" destId="{5BF3C867-CDBB-408F-A379-BCE8815B905F}" srcOrd="0" destOrd="0" presId="urn:microsoft.com/office/officeart/2008/layout/HorizontalMultiLevelHierarchy"/>
    <dgm:cxn modelId="{129DFAB3-50FD-4A62-B4E3-3B70D6D5C9D6}" type="presParOf" srcId="{5BF3C867-CDBB-408F-A379-BCE8815B905F}" destId="{B7A2F28D-8FC3-4B24-9068-D50109C3D941}" srcOrd="0" destOrd="0" presId="urn:microsoft.com/office/officeart/2008/layout/HorizontalMultiLevelHierarchy"/>
    <dgm:cxn modelId="{3FC0F56D-4D16-448A-99D1-7F4A1418B646}" type="presParOf" srcId="{5BF3C867-CDBB-408F-A379-BCE8815B905F}" destId="{2B710D82-D5EB-43AF-988D-47596A7DCE81}" srcOrd="1" destOrd="0" presId="urn:microsoft.com/office/officeart/2008/layout/HorizontalMultiLevelHierarchy"/>
    <dgm:cxn modelId="{AEFF5635-E315-419D-B7F5-1FD125A76F84}" type="presParOf" srcId="{2B710D82-D5EB-43AF-988D-47596A7DCE81}" destId="{22D5A1DD-2D64-4960-BDCC-15C29F218D77}" srcOrd="0" destOrd="0" presId="urn:microsoft.com/office/officeart/2008/layout/HorizontalMultiLevelHierarchy"/>
    <dgm:cxn modelId="{02833F51-EFF8-401C-A96D-83B9B19A4A66}" type="presParOf" srcId="{22D5A1DD-2D64-4960-BDCC-15C29F218D77}" destId="{42E6EA4F-EB2E-4B4F-8510-D97A5C2866FB}" srcOrd="0" destOrd="0" presId="urn:microsoft.com/office/officeart/2008/layout/HorizontalMultiLevelHierarchy"/>
    <dgm:cxn modelId="{73AFDF62-3BEF-4E32-90E6-57136B2AB46E}" type="presParOf" srcId="{2B710D82-D5EB-43AF-988D-47596A7DCE81}" destId="{EEB0F3DA-856C-414B-B2EB-E179BCE3EDFA}" srcOrd="1" destOrd="0" presId="urn:microsoft.com/office/officeart/2008/layout/HorizontalMultiLevelHierarchy"/>
    <dgm:cxn modelId="{754029D1-683B-421E-93B2-1332B0BCB1D3}" type="presParOf" srcId="{EEB0F3DA-856C-414B-B2EB-E179BCE3EDFA}" destId="{A120DB58-F01E-40BB-8044-856293C66D45}" srcOrd="0" destOrd="0" presId="urn:microsoft.com/office/officeart/2008/layout/HorizontalMultiLevelHierarchy"/>
    <dgm:cxn modelId="{A247E0D1-248F-4A13-A5C8-9F2B5AEFFD6D}" type="presParOf" srcId="{EEB0F3DA-856C-414B-B2EB-E179BCE3EDFA}" destId="{C8E74C8E-898F-4969-B24C-5BD10136ED91}" srcOrd="1" destOrd="0" presId="urn:microsoft.com/office/officeart/2008/layout/HorizontalMultiLevelHierarchy"/>
    <dgm:cxn modelId="{F35028A0-C34F-4423-B262-3F8D97BA09BD}" type="presParOf" srcId="{2B710D82-D5EB-43AF-988D-47596A7DCE81}" destId="{8B987584-0B4C-4B9D-83A2-1B5EE90E98B7}" srcOrd="2" destOrd="0" presId="urn:microsoft.com/office/officeart/2008/layout/HorizontalMultiLevelHierarchy"/>
    <dgm:cxn modelId="{B3DD3C91-48C5-4AD7-9392-4E414EA91D0B}" type="presParOf" srcId="{8B987584-0B4C-4B9D-83A2-1B5EE90E98B7}" destId="{872AB09F-94C4-41D3-8BE9-264C2ADF013F}" srcOrd="0" destOrd="0" presId="urn:microsoft.com/office/officeart/2008/layout/HorizontalMultiLevelHierarchy"/>
    <dgm:cxn modelId="{530FA822-4A93-484B-BEF4-0BDCCF6E25B7}" type="presParOf" srcId="{2B710D82-D5EB-43AF-988D-47596A7DCE81}" destId="{E642E64B-7FD0-4964-831F-AF71E1D3CFC2}" srcOrd="3" destOrd="0" presId="urn:microsoft.com/office/officeart/2008/layout/HorizontalMultiLevelHierarchy"/>
    <dgm:cxn modelId="{AD585E7D-27CE-4DBD-92E2-E2EB8279D050}" type="presParOf" srcId="{E642E64B-7FD0-4964-831F-AF71E1D3CFC2}" destId="{EC5D9C0A-047B-4B72-A06F-D3201224AC2C}" srcOrd="0" destOrd="0" presId="urn:microsoft.com/office/officeart/2008/layout/HorizontalMultiLevelHierarchy"/>
    <dgm:cxn modelId="{67D223B0-6B19-4827-924A-3420457828C3}" type="presParOf" srcId="{E642E64B-7FD0-4964-831F-AF71E1D3CFC2}" destId="{B7628F9B-797E-44B5-AEA7-7502B23B6001}" srcOrd="1" destOrd="0" presId="urn:microsoft.com/office/officeart/2008/layout/HorizontalMultiLevelHierarchy"/>
    <dgm:cxn modelId="{249B7ED5-1707-4465-A667-2070BAF2643D}" type="presParOf" srcId="{2B710D82-D5EB-43AF-988D-47596A7DCE81}" destId="{D79C5740-C55F-4176-8A24-C9A49D0F60CA}" srcOrd="4" destOrd="0" presId="urn:microsoft.com/office/officeart/2008/layout/HorizontalMultiLevelHierarchy"/>
    <dgm:cxn modelId="{E99E4E27-E9ED-4039-8462-9C3C982181D2}" type="presParOf" srcId="{D79C5740-C55F-4176-8A24-C9A49D0F60CA}" destId="{AA268C68-3B7B-48FC-8FDF-1A8E56F762EE}" srcOrd="0" destOrd="0" presId="urn:microsoft.com/office/officeart/2008/layout/HorizontalMultiLevelHierarchy"/>
    <dgm:cxn modelId="{9954C7BD-4C5B-4EBF-8CF2-3B4AC3A3DC27}" type="presParOf" srcId="{2B710D82-D5EB-43AF-988D-47596A7DCE81}" destId="{4B209BAC-F746-4E30-B378-4AD637BF6001}" srcOrd="5" destOrd="0" presId="urn:microsoft.com/office/officeart/2008/layout/HorizontalMultiLevelHierarchy"/>
    <dgm:cxn modelId="{B4438304-FB72-4DDF-B745-27FEB8B02D3B}" type="presParOf" srcId="{4B209BAC-F746-4E30-B378-4AD637BF6001}" destId="{3F4DD5FF-ADE0-4DF2-8386-E9A36F50683D}" srcOrd="0" destOrd="0" presId="urn:microsoft.com/office/officeart/2008/layout/HorizontalMultiLevelHierarchy"/>
    <dgm:cxn modelId="{6B9EEB6F-B639-4E5F-9CA1-E5894FCEF2E1}" type="presParOf" srcId="{4B209BAC-F746-4E30-B378-4AD637BF6001}" destId="{9770BBC3-0880-4E49-968B-BFB360F406C5}" srcOrd="1" destOrd="0" presId="urn:microsoft.com/office/officeart/2008/layout/HorizontalMultiLevelHierarchy"/>
    <dgm:cxn modelId="{78C2A97E-C683-4775-B085-5F43E2CE57F2}" type="presParOf" srcId="{2B710D82-D5EB-43AF-988D-47596A7DCE81}" destId="{38F20317-52AF-4F35-9B93-7E3A15A93A46}" srcOrd="6" destOrd="0" presId="urn:microsoft.com/office/officeart/2008/layout/HorizontalMultiLevelHierarchy"/>
    <dgm:cxn modelId="{EA8AF386-773C-4E98-8DAA-C90710BA4293}" type="presParOf" srcId="{38F20317-52AF-4F35-9B93-7E3A15A93A46}" destId="{D9C36681-E243-47B0-BD2B-774CC3147B96}" srcOrd="0" destOrd="0" presId="urn:microsoft.com/office/officeart/2008/layout/HorizontalMultiLevelHierarchy"/>
    <dgm:cxn modelId="{79C34F43-5BF1-4A96-9A3F-26C9C6852002}" type="presParOf" srcId="{2B710D82-D5EB-43AF-988D-47596A7DCE81}" destId="{F744B434-753C-47AA-8D03-F5CC08D8C02F}" srcOrd="7" destOrd="0" presId="urn:microsoft.com/office/officeart/2008/layout/HorizontalMultiLevelHierarchy"/>
    <dgm:cxn modelId="{11AE26F7-6F69-4E9B-AE19-B1E31ADEA6A7}" type="presParOf" srcId="{F744B434-753C-47AA-8D03-F5CC08D8C02F}" destId="{290133C0-14A6-4149-B400-9045531EA50C}" srcOrd="0" destOrd="0" presId="urn:microsoft.com/office/officeart/2008/layout/HorizontalMultiLevelHierarchy"/>
    <dgm:cxn modelId="{6F85532D-9820-4B83-AFBC-C7338F9EB468}" type="presParOf" srcId="{F744B434-753C-47AA-8D03-F5CC08D8C02F}" destId="{A60BF67D-ABC2-4833-BC1D-AABE169C1446}" srcOrd="1" destOrd="0" presId="urn:microsoft.com/office/officeart/2008/layout/HorizontalMultiLevelHierarchy"/>
    <dgm:cxn modelId="{F5D07F3C-02DB-4941-970F-533E18CBEAFA}" type="presParOf" srcId="{2B710D82-D5EB-43AF-988D-47596A7DCE81}" destId="{B6566E0E-538E-4752-B376-6C0D945C850B}" srcOrd="8" destOrd="0" presId="urn:microsoft.com/office/officeart/2008/layout/HorizontalMultiLevelHierarchy"/>
    <dgm:cxn modelId="{9197BE5A-AD49-4814-9238-4C46E6157BC6}" type="presParOf" srcId="{B6566E0E-538E-4752-B376-6C0D945C850B}" destId="{3EB7D01E-8946-49F1-8719-174141DFD45A}" srcOrd="0" destOrd="0" presId="urn:microsoft.com/office/officeart/2008/layout/HorizontalMultiLevelHierarchy"/>
    <dgm:cxn modelId="{F13B61AD-78A4-47CB-A3B4-AC7C9EB24423}" type="presParOf" srcId="{2B710D82-D5EB-43AF-988D-47596A7DCE81}" destId="{A1634BE8-4A4B-4B86-9985-36F9135C35A0}" srcOrd="9" destOrd="0" presId="urn:microsoft.com/office/officeart/2008/layout/HorizontalMultiLevelHierarchy"/>
    <dgm:cxn modelId="{98E76C91-EACE-4561-ABB1-50BB367106FA}" type="presParOf" srcId="{A1634BE8-4A4B-4B86-9985-36F9135C35A0}" destId="{C88FFFEE-87E4-44AC-860A-F800F237DE9E}" srcOrd="0" destOrd="0" presId="urn:microsoft.com/office/officeart/2008/layout/HorizontalMultiLevelHierarchy"/>
    <dgm:cxn modelId="{2B8B5688-1796-4D6A-AA70-81B4C5EF54C0}" type="presParOf" srcId="{A1634BE8-4A4B-4B86-9985-36F9135C35A0}" destId="{F0F82D92-2EC9-4992-8172-189EF7A4ED41}" srcOrd="1" destOrd="0" presId="urn:microsoft.com/office/officeart/2008/layout/HorizontalMultiLevelHierarchy"/>
    <dgm:cxn modelId="{955E28F4-6C87-4630-AB6B-EF969C9445EF}" type="presParOf" srcId="{2B710D82-D5EB-43AF-988D-47596A7DCE81}" destId="{24942E7B-F8F7-4E4C-BE3D-8405887ACA76}" srcOrd="10" destOrd="0" presId="urn:microsoft.com/office/officeart/2008/layout/HorizontalMultiLevelHierarchy"/>
    <dgm:cxn modelId="{C809C1EA-B0CA-41A1-800D-1C5952D4DA52}" type="presParOf" srcId="{24942E7B-F8F7-4E4C-BE3D-8405887ACA76}" destId="{16E802E4-D464-4DB7-8C11-B4B43DF181E1}" srcOrd="0" destOrd="0" presId="urn:microsoft.com/office/officeart/2008/layout/HorizontalMultiLevelHierarchy"/>
    <dgm:cxn modelId="{56BB6CF1-F149-4BA7-91B0-83B824E329D6}" type="presParOf" srcId="{2B710D82-D5EB-43AF-988D-47596A7DCE81}" destId="{5D6E7523-6B33-4CB8-AC4B-DD10CD74EF27}" srcOrd="11" destOrd="0" presId="urn:microsoft.com/office/officeart/2008/layout/HorizontalMultiLevelHierarchy"/>
    <dgm:cxn modelId="{8D4D9ED8-3729-4AB8-B238-27B735FCB474}" type="presParOf" srcId="{5D6E7523-6B33-4CB8-AC4B-DD10CD74EF27}" destId="{59699F03-98DF-4FA6-A1C5-6C4A643B3549}" srcOrd="0" destOrd="0" presId="urn:microsoft.com/office/officeart/2008/layout/HorizontalMultiLevelHierarchy"/>
    <dgm:cxn modelId="{ACB3FB53-356A-4B32-BE10-38B10E252CD8}" type="presParOf" srcId="{5D6E7523-6B33-4CB8-AC4B-DD10CD74EF27}" destId="{02156EEB-EC65-444F-881B-DF533C284A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98146-B355-4875-BD48-C9138B405F28}">
      <dsp:nvSpPr>
        <dsp:cNvPr id="0" name=""/>
        <dsp:cNvSpPr/>
      </dsp:nvSpPr>
      <dsp:spPr>
        <a:xfrm>
          <a:off x="180736" y="0"/>
          <a:ext cx="2181701" cy="1212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shade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Renewal to 2003 Permit Released in April 2016</a:t>
          </a:r>
        </a:p>
      </dsp:txBody>
      <dsp:txXfrm>
        <a:off x="216236" y="35500"/>
        <a:ext cx="2110701" cy="1141056"/>
      </dsp:txXfrm>
    </dsp:sp>
    <dsp:sp modelId="{A8D0936C-E1E7-4CC4-B356-0D666F6A0019}">
      <dsp:nvSpPr>
        <dsp:cNvPr id="0" name=""/>
        <dsp:cNvSpPr/>
      </dsp:nvSpPr>
      <dsp:spPr>
        <a:xfrm rot="5400000">
          <a:off x="1044326" y="1242357"/>
          <a:ext cx="454521" cy="545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shade val="9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n>
              <a:solidFill>
                <a:schemeClr val="tx1"/>
              </a:solidFill>
            </a:ln>
          </a:endParaRPr>
        </a:p>
      </dsp:txBody>
      <dsp:txXfrm rot="-5400000">
        <a:off x="1107959" y="1287809"/>
        <a:ext cx="327255" cy="318165"/>
      </dsp:txXfrm>
    </dsp:sp>
    <dsp:sp modelId="{32BE7566-4547-4A43-81F7-83FAF92F6A4B}">
      <dsp:nvSpPr>
        <dsp:cNvPr id="0" name=""/>
        <dsp:cNvSpPr/>
      </dsp:nvSpPr>
      <dsp:spPr>
        <a:xfrm>
          <a:off x="180736" y="1818084"/>
          <a:ext cx="2181701" cy="1212056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To Be Effective July 1, 2017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Delayed 1 Year</a:t>
          </a:r>
          <a:endParaRPr lang="en-US" sz="2000" kern="1200" dirty="0"/>
        </a:p>
      </dsp:txBody>
      <dsp:txXfrm>
        <a:off x="216236" y="1853584"/>
        <a:ext cx="2110701" cy="1141056"/>
      </dsp:txXfrm>
    </dsp:sp>
    <dsp:sp modelId="{A344D102-E00E-45FA-BE35-097ADC3B034B}">
      <dsp:nvSpPr>
        <dsp:cNvPr id="0" name=""/>
        <dsp:cNvSpPr/>
      </dsp:nvSpPr>
      <dsp:spPr>
        <a:xfrm rot="5400000">
          <a:off x="1044326" y="3060442"/>
          <a:ext cx="454521" cy="545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7394"/>
                <a:satOff val="-927"/>
                <a:lumOff val="26275"/>
                <a:alphaOff val="0"/>
              </a:schemeClr>
            </a:gs>
            <a:gs pos="90000">
              <a:schemeClr val="accent6">
                <a:shade val="90000"/>
                <a:hueOff val="-27394"/>
                <a:satOff val="-927"/>
                <a:lumOff val="26275"/>
                <a:alphaOff val="0"/>
                <a:shade val="100000"/>
                <a:satMod val="105000"/>
              </a:schemeClr>
            </a:gs>
            <a:gs pos="100000">
              <a:schemeClr val="accent6">
                <a:shade val="90000"/>
                <a:hueOff val="-27394"/>
                <a:satOff val="-927"/>
                <a:lumOff val="2627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107959" y="3105894"/>
        <a:ext cx="327255" cy="318165"/>
      </dsp:txXfrm>
    </dsp:sp>
    <dsp:sp modelId="{6FF188AC-54A7-45CA-B59D-FD769E5794BE}">
      <dsp:nvSpPr>
        <dsp:cNvPr id="0" name=""/>
        <dsp:cNvSpPr/>
      </dsp:nvSpPr>
      <dsp:spPr>
        <a:xfrm>
          <a:off x="180736" y="3636168"/>
          <a:ext cx="2181701" cy="1212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7711"/>
                <a:satOff val="468"/>
                <a:lumOff val="25237"/>
                <a:alphaOff val="0"/>
              </a:schemeClr>
            </a:gs>
            <a:gs pos="90000">
              <a:schemeClr val="accent6">
                <a:shade val="50000"/>
                <a:hueOff val="-17711"/>
                <a:satOff val="468"/>
                <a:lumOff val="25237"/>
                <a:alphaOff val="0"/>
                <a:shade val="100000"/>
                <a:satMod val="105000"/>
              </a:schemeClr>
            </a:gs>
            <a:gs pos="100000">
              <a:schemeClr val="accent6">
                <a:shade val="50000"/>
                <a:hueOff val="-17711"/>
                <a:satOff val="468"/>
                <a:lumOff val="2523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Now Effective July 1, 2018</a:t>
          </a:r>
        </a:p>
      </dsp:txBody>
      <dsp:txXfrm>
        <a:off x="216236" y="3671668"/>
        <a:ext cx="2110701" cy="114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42E7B-F8F7-4E4C-BE3D-8405887ACA76}">
      <dsp:nvSpPr>
        <dsp:cNvPr id="0" name=""/>
        <dsp:cNvSpPr/>
      </dsp:nvSpPr>
      <dsp:spPr>
        <a:xfrm>
          <a:off x="861269" y="2125212"/>
          <a:ext cx="384020" cy="182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010" y="0"/>
              </a:lnTo>
              <a:lnTo>
                <a:pt x="192010" y="1829365"/>
              </a:lnTo>
              <a:lnTo>
                <a:pt x="384020" y="182936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006549" y="2993164"/>
        <a:ext cx="93461" cy="93461"/>
      </dsp:txXfrm>
    </dsp:sp>
    <dsp:sp modelId="{B6566E0E-538E-4752-B376-6C0D945C850B}">
      <dsp:nvSpPr>
        <dsp:cNvPr id="0" name=""/>
        <dsp:cNvSpPr/>
      </dsp:nvSpPr>
      <dsp:spPr>
        <a:xfrm>
          <a:off x="861269" y="2125212"/>
          <a:ext cx="384020" cy="109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010" y="0"/>
              </a:lnTo>
              <a:lnTo>
                <a:pt x="192010" y="1097619"/>
              </a:lnTo>
              <a:lnTo>
                <a:pt x="384020" y="109761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024208" y="2644950"/>
        <a:ext cx="58142" cy="58142"/>
      </dsp:txXfrm>
    </dsp:sp>
    <dsp:sp modelId="{38F20317-52AF-4F35-9B93-7E3A15A93A46}">
      <dsp:nvSpPr>
        <dsp:cNvPr id="0" name=""/>
        <dsp:cNvSpPr/>
      </dsp:nvSpPr>
      <dsp:spPr>
        <a:xfrm>
          <a:off x="861269" y="2125212"/>
          <a:ext cx="384020" cy="36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010" y="0"/>
              </a:lnTo>
              <a:lnTo>
                <a:pt x="192010" y="365873"/>
              </a:lnTo>
              <a:lnTo>
                <a:pt x="384020" y="36587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040019" y="2294888"/>
        <a:ext cx="26520" cy="26520"/>
      </dsp:txXfrm>
    </dsp:sp>
    <dsp:sp modelId="{D79C5740-C55F-4176-8A24-C9A49D0F60CA}">
      <dsp:nvSpPr>
        <dsp:cNvPr id="0" name=""/>
        <dsp:cNvSpPr/>
      </dsp:nvSpPr>
      <dsp:spPr>
        <a:xfrm>
          <a:off x="861269" y="1759339"/>
          <a:ext cx="384020" cy="365873"/>
        </a:xfrm>
        <a:custGeom>
          <a:avLst/>
          <a:gdLst/>
          <a:ahLst/>
          <a:cxnLst/>
          <a:rect l="0" t="0" r="0" b="0"/>
          <a:pathLst>
            <a:path>
              <a:moveTo>
                <a:pt x="0" y="365873"/>
              </a:moveTo>
              <a:lnTo>
                <a:pt x="192010" y="365873"/>
              </a:lnTo>
              <a:lnTo>
                <a:pt x="192010" y="0"/>
              </a:lnTo>
              <a:lnTo>
                <a:pt x="384020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040019" y="1929015"/>
        <a:ext cx="26520" cy="26520"/>
      </dsp:txXfrm>
    </dsp:sp>
    <dsp:sp modelId="{8B987584-0B4C-4B9D-83A2-1B5EE90E98B7}">
      <dsp:nvSpPr>
        <dsp:cNvPr id="0" name=""/>
        <dsp:cNvSpPr/>
      </dsp:nvSpPr>
      <dsp:spPr>
        <a:xfrm>
          <a:off x="861269" y="1027593"/>
          <a:ext cx="384020" cy="1097619"/>
        </a:xfrm>
        <a:custGeom>
          <a:avLst/>
          <a:gdLst/>
          <a:ahLst/>
          <a:cxnLst/>
          <a:rect l="0" t="0" r="0" b="0"/>
          <a:pathLst>
            <a:path>
              <a:moveTo>
                <a:pt x="0" y="1097619"/>
              </a:moveTo>
              <a:lnTo>
                <a:pt x="192010" y="1097619"/>
              </a:lnTo>
              <a:lnTo>
                <a:pt x="192010" y="0"/>
              </a:lnTo>
              <a:lnTo>
                <a:pt x="384020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024208" y="1547331"/>
        <a:ext cx="58142" cy="58142"/>
      </dsp:txXfrm>
    </dsp:sp>
    <dsp:sp modelId="{22D5A1DD-2D64-4960-BDCC-15C29F218D77}">
      <dsp:nvSpPr>
        <dsp:cNvPr id="0" name=""/>
        <dsp:cNvSpPr/>
      </dsp:nvSpPr>
      <dsp:spPr>
        <a:xfrm>
          <a:off x="861269" y="295846"/>
          <a:ext cx="384020" cy="1829365"/>
        </a:xfrm>
        <a:custGeom>
          <a:avLst/>
          <a:gdLst/>
          <a:ahLst/>
          <a:cxnLst/>
          <a:rect l="0" t="0" r="0" b="0"/>
          <a:pathLst>
            <a:path>
              <a:moveTo>
                <a:pt x="0" y="1829365"/>
              </a:moveTo>
              <a:lnTo>
                <a:pt x="192010" y="1829365"/>
              </a:lnTo>
              <a:lnTo>
                <a:pt x="192010" y="0"/>
              </a:lnTo>
              <a:lnTo>
                <a:pt x="384020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1006549" y="1163798"/>
        <a:ext cx="93461" cy="93461"/>
      </dsp:txXfrm>
    </dsp:sp>
    <dsp:sp modelId="{B7A2F28D-8FC3-4B24-9068-D50109C3D941}">
      <dsp:nvSpPr>
        <dsp:cNvPr id="0" name=""/>
        <dsp:cNvSpPr/>
      </dsp:nvSpPr>
      <dsp:spPr>
        <a:xfrm rot="16200000">
          <a:off x="-1374484" y="1832513"/>
          <a:ext cx="3886111" cy="585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6 Minimum Measures</a:t>
          </a:r>
        </a:p>
      </dsp:txBody>
      <dsp:txXfrm>
        <a:off x="-1374484" y="1832513"/>
        <a:ext cx="3886111" cy="585397"/>
      </dsp:txXfrm>
    </dsp:sp>
    <dsp:sp modelId="{A120DB58-F01E-40BB-8044-856293C66D45}">
      <dsp:nvSpPr>
        <dsp:cNvPr id="0" name=""/>
        <dsp:cNvSpPr/>
      </dsp:nvSpPr>
      <dsp:spPr>
        <a:xfrm>
          <a:off x="1245290" y="3148"/>
          <a:ext cx="4367598" cy="585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1. Public Education &amp; Outreach</a:t>
          </a:r>
        </a:p>
      </dsp:txBody>
      <dsp:txXfrm>
        <a:off x="1245290" y="3148"/>
        <a:ext cx="4367598" cy="585397"/>
      </dsp:txXfrm>
    </dsp:sp>
    <dsp:sp modelId="{EC5D9C0A-047B-4B72-A06F-D3201224AC2C}">
      <dsp:nvSpPr>
        <dsp:cNvPr id="0" name=""/>
        <dsp:cNvSpPr/>
      </dsp:nvSpPr>
      <dsp:spPr>
        <a:xfrm>
          <a:off x="1245290" y="734894"/>
          <a:ext cx="4367598" cy="585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2. Public Involvement &amp; Participation</a:t>
          </a:r>
        </a:p>
      </dsp:txBody>
      <dsp:txXfrm>
        <a:off x="1245290" y="734894"/>
        <a:ext cx="4367598" cy="585397"/>
      </dsp:txXfrm>
    </dsp:sp>
    <dsp:sp modelId="{3F4DD5FF-ADE0-4DF2-8386-E9A36F50683D}">
      <dsp:nvSpPr>
        <dsp:cNvPr id="0" name=""/>
        <dsp:cNvSpPr/>
      </dsp:nvSpPr>
      <dsp:spPr>
        <a:xfrm>
          <a:off x="1245290" y="1466640"/>
          <a:ext cx="4367598" cy="585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3. Illicit Discharge Detection &amp; Elimination (IDDE)</a:t>
          </a:r>
        </a:p>
      </dsp:txBody>
      <dsp:txXfrm>
        <a:off x="1245290" y="1466640"/>
        <a:ext cx="4367598" cy="585397"/>
      </dsp:txXfrm>
    </dsp:sp>
    <dsp:sp modelId="{290133C0-14A6-4149-B400-9045531EA50C}">
      <dsp:nvSpPr>
        <dsp:cNvPr id="0" name=""/>
        <dsp:cNvSpPr/>
      </dsp:nvSpPr>
      <dsp:spPr>
        <a:xfrm>
          <a:off x="1245290" y="2198387"/>
          <a:ext cx="4367598" cy="585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4. Construction Site Stormwater Controls/Regulations</a:t>
          </a:r>
        </a:p>
      </dsp:txBody>
      <dsp:txXfrm>
        <a:off x="1245290" y="2198387"/>
        <a:ext cx="4367598" cy="585397"/>
      </dsp:txXfrm>
    </dsp:sp>
    <dsp:sp modelId="{C88FFFEE-87E4-44AC-860A-F800F237DE9E}">
      <dsp:nvSpPr>
        <dsp:cNvPr id="0" name=""/>
        <dsp:cNvSpPr/>
      </dsp:nvSpPr>
      <dsp:spPr>
        <a:xfrm>
          <a:off x="1245290" y="2930133"/>
          <a:ext cx="4367598" cy="585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5. Post-Construction Site Stormwater Controls/Regulations</a:t>
          </a:r>
        </a:p>
      </dsp:txBody>
      <dsp:txXfrm>
        <a:off x="1245290" y="2930133"/>
        <a:ext cx="4367598" cy="585397"/>
      </dsp:txXfrm>
    </dsp:sp>
    <dsp:sp modelId="{59699F03-98DF-4FA6-A1C5-6C4A643B3549}">
      <dsp:nvSpPr>
        <dsp:cNvPr id="0" name=""/>
        <dsp:cNvSpPr/>
      </dsp:nvSpPr>
      <dsp:spPr>
        <a:xfrm>
          <a:off x="1245290" y="3661879"/>
          <a:ext cx="4367598" cy="585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6. Good Housekeeping</a:t>
          </a:r>
        </a:p>
      </dsp:txBody>
      <dsp:txXfrm>
        <a:off x="1245290" y="3661879"/>
        <a:ext cx="4367598" cy="58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685F252-7550-4F8A-98B5-267CFB11E56C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2FDDA7B-67EB-4EAF-9551-9AF03540D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5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680405E-2DF5-4EF9-A59D-A90660D45FE3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E310BA7-D936-4E97-90F6-1831AA3DE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C831-3FB6-41B4-9DF8-0FF49806FF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9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7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7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70" y="190919"/>
            <a:ext cx="8782260" cy="111536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70" y="1457011"/>
            <a:ext cx="8782259" cy="4638989"/>
          </a:xfrm>
        </p:spPr>
        <p:txBody>
          <a:bodyPr/>
          <a:lstStyle>
            <a:lvl1pPr>
              <a:spcBef>
                <a:spcPts val="1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61963" indent="-136525">
              <a:defRPr/>
            </a:lvl2pPr>
            <a:lvl3pPr marL="682625" indent="-136525">
              <a:defRPr/>
            </a:lvl3pPr>
            <a:lvl4pPr marL="914400" indent="-136525">
              <a:defRPr/>
            </a:lvl4pPr>
            <a:lvl5pPr marL="1146175" indent="-136525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" y="6223829"/>
            <a:ext cx="1746806" cy="365125"/>
          </a:xfrm>
        </p:spPr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83466" y="6223829"/>
            <a:ext cx="1279663" cy="365125"/>
          </a:xfrm>
        </p:spPr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4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2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7312-A72B-4450-921B-8E55664C7AA1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1DE8-30B5-4EA2-84F2-9161577B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679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4E57312-A72B-4450-921B-8E55664C7AA1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75B1DE8-30B5-4EA2-84F2-9161577BF3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083" y="6232634"/>
            <a:ext cx="8923283" cy="10511"/>
          </a:xfrm>
          <a:prstGeom prst="line">
            <a:avLst/>
          </a:prstGeom>
          <a:ln w="101600"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80000"/>
        <a:buFont typeface="Corbe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SzPct val="80000"/>
        <a:buFont typeface="Corbe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SzPct val="80000"/>
        <a:buFont typeface="Corbe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SzPct val="80000"/>
        <a:buFont typeface="Corbe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SzPct val="80000"/>
        <a:buFont typeface="Corbe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dersonvillenc.gov/stormwater-managemen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ddlesexcountynj.gov/Government/Departments/PSH/Pages/MCMosquitoWaterManagement.aspx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tyofsacramento.org/Public-Works/Engineering-Services/Programs-and-Services/Construction-Inspection-Servi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boston.com/wp-content/uploads/2013/09/TannerPlan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am.com/2019/09/27/website-offers-free-legal-help-low-income-mississippian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domworks.org/content/regulation-madness-coming-end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novationcentersouth.com/development/site-plans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1583709"/>
            <a:ext cx="7475220" cy="3412371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Lincoln’s</a:t>
            </a:r>
            <a:br>
              <a:rPr lang="en-US" sz="4200" dirty="0"/>
            </a:br>
            <a:r>
              <a:rPr lang="en-US" sz="4200" dirty="0"/>
              <a:t>NPDES MS4 Stormwater Program</a:t>
            </a:r>
            <a:br>
              <a:rPr lang="en-US" sz="4200" dirty="0"/>
            </a:br>
            <a:br>
              <a:rPr lang="en-US" sz="4200" dirty="0"/>
            </a:br>
            <a:r>
              <a:rPr lang="en-US" sz="3000" b="0" cap="none" dirty="0"/>
              <a:t>MS4 Regulatory Updates </a:t>
            </a:r>
            <a:br>
              <a:rPr lang="en-US" sz="3000" b="0" cap="none" dirty="0"/>
            </a:br>
            <a:br>
              <a:rPr lang="en-US" sz="3000" b="0" cap="none" dirty="0"/>
            </a:br>
            <a:r>
              <a:rPr lang="en-US" sz="3000" b="0" cap="none" dirty="0"/>
              <a:t>Board of Selectmen Meeting – April 5, 2021</a:t>
            </a:r>
            <a:endParaRPr lang="en-US" sz="3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934" y="5184558"/>
            <a:ext cx="8249697" cy="1377015"/>
          </a:xfrm>
        </p:spPr>
        <p:txBody>
          <a:bodyPr/>
          <a:lstStyle/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99" y="208414"/>
            <a:ext cx="966808" cy="1012851"/>
          </a:xfrm>
          <a:prstGeom prst="ellipse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6107" y="185790"/>
            <a:ext cx="1792062" cy="92509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0" dirty="0">
                <a:solidFill>
                  <a:schemeClr val="bg1"/>
                </a:solidFill>
                <a:effectLst/>
              </a:rPr>
              <a:t>Comprehensive</a:t>
            </a:r>
            <a:br>
              <a:rPr lang="en-US" sz="2000" b="1" spc="0" dirty="0">
                <a:solidFill>
                  <a:schemeClr val="bg1"/>
                </a:solidFill>
                <a:effectLst/>
              </a:rPr>
            </a:br>
            <a:r>
              <a:rPr lang="en-US" sz="2000" b="1" spc="0" dirty="0">
                <a:solidFill>
                  <a:schemeClr val="bg1"/>
                </a:solidFill>
                <a:effectLst/>
              </a:rPr>
              <a:t>Environmental</a:t>
            </a:r>
            <a:br>
              <a:rPr lang="en-US" sz="2000" b="1" spc="0" dirty="0">
                <a:solidFill>
                  <a:schemeClr val="bg1"/>
                </a:solidFill>
                <a:effectLst/>
              </a:rPr>
            </a:br>
            <a:r>
              <a:rPr lang="en-US" sz="2000" b="1" spc="0" dirty="0">
                <a:solidFill>
                  <a:schemeClr val="bg1"/>
                </a:solidFill>
                <a:effectLst/>
              </a:rPr>
              <a:t>Incorporated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4A8412D-5E99-4EF4-A2F5-DABF6CE547D2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pic>
        <p:nvPicPr>
          <p:cNvPr id="8" name="Picture 2" descr="Site ID">
            <a:extLst>
              <a:ext uri="{FF2B5EF4-FFF2-40B4-BE49-F238E27FC236}">
                <a16:creationId xmlns:a16="http://schemas.microsoft.com/office/drawing/2014/main" id="{D528B0E5-11F3-4ACF-BEC6-CFF48F2C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4427"/>
            <a:ext cx="2432972" cy="8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5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Questions? 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934" y="3869634"/>
            <a:ext cx="8249697" cy="2691940"/>
          </a:xfrm>
        </p:spPr>
        <p:txBody>
          <a:bodyPr/>
          <a:lstStyle/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Board of Selectmen Meeting – April 5,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03" y="84429"/>
            <a:ext cx="966808" cy="914400"/>
          </a:xfrm>
          <a:prstGeom prst="ellipse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111" y="61804"/>
            <a:ext cx="1792062" cy="92509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0" dirty="0">
                <a:solidFill>
                  <a:schemeClr val="bg1"/>
                </a:solidFill>
                <a:effectLst/>
              </a:rPr>
              <a:t>Comprehensive</a:t>
            </a:r>
            <a:br>
              <a:rPr lang="en-US" sz="2000" b="1" spc="0" dirty="0">
                <a:solidFill>
                  <a:schemeClr val="bg1"/>
                </a:solidFill>
                <a:effectLst/>
              </a:rPr>
            </a:br>
            <a:r>
              <a:rPr lang="en-US" sz="2000" b="1" spc="0" dirty="0">
                <a:solidFill>
                  <a:schemeClr val="bg1"/>
                </a:solidFill>
                <a:effectLst/>
              </a:rPr>
              <a:t>Environmental</a:t>
            </a:r>
            <a:br>
              <a:rPr lang="en-US" sz="2000" b="1" spc="0" dirty="0">
                <a:solidFill>
                  <a:schemeClr val="bg1"/>
                </a:solidFill>
                <a:effectLst/>
              </a:rPr>
            </a:br>
            <a:r>
              <a:rPr lang="en-US" sz="2000" b="1" spc="0" dirty="0">
                <a:solidFill>
                  <a:schemeClr val="bg1"/>
                </a:solidFill>
                <a:effectLst/>
              </a:rPr>
              <a:t>Incorporated</a:t>
            </a:r>
          </a:p>
        </p:txBody>
      </p:sp>
      <p:pic>
        <p:nvPicPr>
          <p:cNvPr id="7" name="Picture 2" descr="Site ID">
            <a:extLst>
              <a:ext uri="{FF2B5EF4-FFF2-40B4-BE49-F238E27FC236}">
                <a16:creationId xmlns:a16="http://schemas.microsoft.com/office/drawing/2014/main" id="{3993CE36-7DF9-4F0C-A9A1-28CE7007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4427"/>
            <a:ext cx="2432972" cy="8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DBE8A4C-551B-4F17-800D-6586BE715957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</p:spTree>
    <p:extLst>
      <p:ext uri="{BB962C8B-B14F-4D97-AF65-F5344CB8AC3E}">
        <p14:creationId xmlns:p14="http://schemas.microsoft.com/office/powerpoint/2010/main" val="7754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NPDES MS4 Permit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9" y="1306287"/>
            <a:ext cx="8398046" cy="5018313"/>
          </a:xfrm>
        </p:spPr>
        <p:txBody>
          <a:bodyPr>
            <a:normAutofit/>
          </a:bodyPr>
          <a:lstStyle/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dirty="0"/>
              <a:t>EPA Clean Water Act (1972)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dirty="0"/>
              <a:t>NPDES = “</a:t>
            </a:r>
            <a:r>
              <a:rPr lang="en-US" i="1" u="sng" dirty="0"/>
              <a:t>National Pollutant Discharge Elimination System</a:t>
            </a:r>
            <a:r>
              <a:rPr lang="en-US" dirty="0"/>
              <a:t>”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dirty="0"/>
              <a:t>MS4 = “</a:t>
            </a:r>
            <a:r>
              <a:rPr lang="en-US" i="1" u="sng" dirty="0"/>
              <a:t>Municipal Separate Storm Sewer System</a:t>
            </a:r>
            <a:r>
              <a:rPr lang="en-US" u="sng" dirty="0"/>
              <a:t>”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endParaRPr lang="en-US" u="sng" dirty="0"/>
          </a:p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u="sng" dirty="0"/>
              <a:t>What is it really</a:t>
            </a:r>
            <a:r>
              <a:rPr lang="en-US" dirty="0"/>
              <a:t>? = </a:t>
            </a:r>
            <a:r>
              <a:rPr lang="en-US" b="0" dirty="0">
                <a:effectLst/>
              </a:rPr>
              <a:t>regulations on pollutant discharges into waterbodies via the Town’s drainage system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endParaRPr lang="en-US" dirty="0"/>
          </a:p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u="sng" dirty="0"/>
              <a:t>Phase I</a:t>
            </a:r>
            <a:r>
              <a:rPr lang="en-US" dirty="0"/>
              <a:t>:  regulated communities &gt;100,000 people in 1990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u="sng" dirty="0"/>
              <a:t>Phase II</a:t>
            </a:r>
            <a:r>
              <a:rPr lang="en-US" dirty="0"/>
              <a:t>:  MS4 communities &gt;1,000  people in 1999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endParaRPr lang="en-US" u="sng" dirty="0"/>
          </a:p>
          <a:p>
            <a:pPr marL="228600" indent="-228600">
              <a:tabLst>
                <a:tab pos="228600" algn="l"/>
                <a:tab pos="2290763" algn="l"/>
              </a:tabLst>
            </a:pPr>
            <a:r>
              <a:rPr lang="en-US" u="sng" dirty="0"/>
              <a:t>Unfunded Mandate</a:t>
            </a:r>
          </a:p>
          <a:p>
            <a:pPr marL="228600" indent="-228600">
              <a:tabLst>
                <a:tab pos="228600" algn="l"/>
                <a:tab pos="2290763" algn="l"/>
              </a:tabLst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88E2BD0-927D-40DD-BBEB-3E8B56032381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</p:spTree>
    <p:extLst>
      <p:ext uri="{BB962C8B-B14F-4D97-AF65-F5344CB8AC3E}">
        <p14:creationId xmlns:p14="http://schemas.microsoft.com/office/powerpoint/2010/main" val="255898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0C2D2B-09D6-4937-A85B-73148A1C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129" y="1186386"/>
            <a:ext cx="5667426" cy="4943788"/>
          </a:xfrm>
        </p:spPr>
        <p:txBody>
          <a:bodyPr>
            <a:noAutofit/>
          </a:bodyPr>
          <a:lstStyle/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3889375" algn="l"/>
              </a:tabLs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MS4 Permit Requirements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7947115"/>
              </p:ext>
            </p:extLst>
          </p:nvPr>
        </p:nvGraphicFramePr>
        <p:xfrm>
          <a:off x="419100" y="1162049"/>
          <a:ext cx="2543175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B28983-5212-448B-9440-A52AD8C1B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231651"/>
              </p:ext>
            </p:extLst>
          </p:nvPr>
        </p:nvGraphicFramePr>
        <p:xfrm>
          <a:off x="2962275" y="1421189"/>
          <a:ext cx="5888762" cy="425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E7E3404-F2C1-4142-AFB2-2665E5AD7748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</p:spTree>
    <p:extLst>
      <p:ext uri="{BB962C8B-B14F-4D97-AF65-F5344CB8AC3E}">
        <p14:creationId xmlns:p14="http://schemas.microsoft.com/office/powerpoint/2010/main" val="29910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Regulatory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69" y="1457011"/>
            <a:ext cx="7762981" cy="4229413"/>
          </a:xfrm>
        </p:spPr>
        <p:txBody>
          <a:bodyPr>
            <a:normAutofit/>
          </a:bodyPr>
          <a:lstStyle/>
          <a:p>
            <a:pPr marL="228600" indent="-228600">
              <a:tabLst>
                <a:tab pos="3889375" algn="l"/>
              </a:tabLst>
            </a:pPr>
            <a:r>
              <a:rPr lang="en-US" dirty="0"/>
              <a:t>#1 Illicit Discharge Detection &amp; Elimination 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Prohibit illicit discharges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Investigate suspected ones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Eliminate illicit discharges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Enforcement procedures/actions</a:t>
            </a:r>
          </a:p>
          <a:p>
            <a:pPr marL="457200" lvl="1" indent="-228600">
              <a:tabLst>
                <a:tab pos="3889375" algn="l"/>
              </a:tabLst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2BB7097-DD37-4304-8152-3FF4AD2ADE38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pic>
        <p:nvPicPr>
          <p:cNvPr id="8" name="Picture 8" descr="Image result for illicit discharge examples">
            <a:extLst>
              <a:ext uri="{FF2B5EF4-FFF2-40B4-BE49-F238E27FC236}">
                <a16:creationId xmlns:a16="http://schemas.microsoft.com/office/drawing/2014/main" id="{1EEF74A2-0258-4CBE-9BEF-D22B8F0F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9" y="3309055"/>
            <a:ext cx="3939403" cy="22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illicit discharges">
            <a:extLst>
              <a:ext uri="{FF2B5EF4-FFF2-40B4-BE49-F238E27FC236}">
                <a16:creationId xmlns:a16="http://schemas.microsoft.com/office/drawing/2014/main" id="{9E1083B8-6A01-4EC3-9DC2-726B0899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5" y="1041708"/>
            <a:ext cx="2616532" cy="19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Image result for illicit discharges">
            <a:extLst>
              <a:ext uri="{FF2B5EF4-FFF2-40B4-BE49-F238E27FC236}">
                <a16:creationId xmlns:a16="http://schemas.microsoft.com/office/drawing/2014/main" id="{96CF8497-5851-4546-AD39-B101F43A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35" y="3909696"/>
            <a:ext cx="3091206" cy="21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mage result for illicit discharges">
            <a:extLst>
              <a:ext uri="{FF2B5EF4-FFF2-40B4-BE49-F238E27FC236}">
                <a16:creationId xmlns:a16="http://schemas.microsoft.com/office/drawing/2014/main" id="{8681484F-6D49-4FAC-9464-C184C8130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3684" b="4758"/>
          <a:stretch/>
        </p:blipFill>
        <p:spPr bwMode="auto">
          <a:xfrm>
            <a:off x="4061378" y="4346949"/>
            <a:ext cx="1298147" cy="15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llicit discharges">
            <a:extLst>
              <a:ext uri="{FF2B5EF4-FFF2-40B4-BE49-F238E27FC236}">
                <a16:creationId xmlns:a16="http://schemas.microsoft.com/office/drawing/2014/main" id="{B4731066-267F-4C32-B562-B16CE8521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6"/>
          <a:stretch/>
        </p:blipFill>
        <p:spPr bwMode="auto">
          <a:xfrm>
            <a:off x="4646886" y="1992107"/>
            <a:ext cx="2353213" cy="20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Regulatory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69" y="1457011"/>
            <a:ext cx="7762981" cy="4229413"/>
          </a:xfrm>
        </p:spPr>
        <p:txBody>
          <a:bodyPr>
            <a:normAutofit/>
          </a:bodyPr>
          <a:lstStyle/>
          <a:p>
            <a:pPr marL="228600" indent="-228600">
              <a:tabLst>
                <a:tab pos="3889375" algn="l"/>
              </a:tabLst>
            </a:pPr>
            <a:r>
              <a:rPr lang="en-US" dirty="0"/>
              <a:t>#2 Require Erosion &amp; Sediment </a:t>
            </a:r>
            <a:br>
              <a:rPr lang="en-US" dirty="0"/>
            </a:br>
            <a:r>
              <a:rPr lang="en-US" dirty="0"/>
              <a:t>Controls during Construction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Use erosion and sediment controls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Site plan review before construction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Site inspections and by who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Use of LID controls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2BB7097-DD37-4304-8152-3FF4AD2ADE38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8AEE8C2-260E-457C-B605-0A5AAE51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8" y="1071334"/>
            <a:ext cx="3351751" cy="25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DFE66D-876C-4D50-B58B-1EFB5B4AD355}"/>
              </a:ext>
            </a:extLst>
          </p:cNvPr>
          <p:cNvSpPr txBox="1"/>
          <p:nvPr/>
        </p:nvSpPr>
        <p:spPr>
          <a:xfrm>
            <a:off x="5315579" y="1074314"/>
            <a:ext cx="35382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Image Credit:  </a:t>
            </a:r>
            <a:r>
              <a:rPr lang="en-US" sz="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https://www.hendersonvillenc.gov/stormwater-management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Picture 2" descr="Image result for construction site stormwater">
            <a:extLst>
              <a:ext uri="{FF2B5EF4-FFF2-40B4-BE49-F238E27FC236}">
                <a16:creationId xmlns:a16="http://schemas.microsoft.com/office/drawing/2014/main" id="{01381AE2-66D1-49FC-B1EF-6E98417D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63" y="2993871"/>
            <a:ext cx="3924507" cy="29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045340-A2DB-4FBE-BDEE-C76E3E7B51C6}"/>
              </a:ext>
            </a:extLst>
          </p:cNvPr>
          <p:cNvSpPr txBox="1"/>
          <p:nvPr/>
        </p:nvSpPr>
        <p:spPr>
          <a:xfrm>
            <a:off x="4835800" y="5592041"/>
            <a:ext cx="313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Image Credit:  </a:t>
            </a:r>
            <a:r>
              <a:rPr lang="en-US" sz="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https://www.hendersonvillenc.gov/stormwater-management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406943E-EB22-4E09-873F-7C2AE6452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/>
          <a:stretch/>
        </p:blipFill>
        <p:spPr bwMode="auto">
          <a:xfrm>
            <a:off x="562707" y="3549409"/>
            <a:ext cx="3803301" cy="24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C1BE5A-2E5A-4F98-9FB0-AB798B109CD7}"/>
              </a:ext>
            </a:extLst>
          </p:cNvPr>
          <p:cNvSpPr txBox="1"/>
          <p:nvPr/>
        </p:nvSpPr>
        <p:spPr>
          <a:xfrm>
            <a:off x="1609894" y="5505353"/>
            <a:ext cx="27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Image Credit:  </a:t>
            </a:r>
            <a:r>
              <a:rPr lang="en-US" sz="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http://www.middlesexcountynj.gov/Government/Departments/PSH/Pages/MCMosquitoWaterManagement.aspx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3 Regulatory </a:t>
            </a:r>
            <a:r>
              <a:rPr lang="en-US" dirty="0"/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69" y="1457011"/>
            <a:ext cx="7067655" cy="4724714"/>
          </a:xfrm>
        </p:spPr>
        <p:txBody>
          <a:bodyPr>
            <a:normAutofit/>
          </a:bodyPr>
          <a:lstStyle/>
          <a:p>
            <a:pPr marL="228600" indent="-228600">
              <a:tabLst>
                <a:tab pos="3889375" algn="l"/>
              </a:tabLst>
            </a:pPr>
            <a:r>
              <a:rPr lang="en-US" dirty="0"/>
              <a:t>#3 Post-Construction 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Use LID strategies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Follow Mass. SW Handbook </a:t>
            </a:r>
            <a:r>
              <a:rPr lang="en-US" dirty="0" err="1"/>
              <a:t>stds</a:t>
            </a:r>
            <a:r>
              <a:rPr lang="en-US" dirty="0"/>
              <a:t>.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New Development – design BMPs to:</a:t>
            </a:r>
          </a:p>
          <a:p>
            <a:pPr marL="677862" lvl="2" indent="-228600">
              <a:tabLst>
                <a:tab pos="3889375" algn="l"/>
              </a:tabLst>
            </a:pPr>
            <a:r>
              <a:rPr lang="en-US" dirty="0"/>
              <a:t>Retain 1-inch storm over IA onsite</a:t>
            </a:r>
          </a:p>
          <a:p>
            <a:pPr marL="677862" lvl="2" indent="-228600">
              <a:tabLst>
                <a:tab pos="3889375" algn="l"/>
              </a:tabLst>
            </a:pPr>
            <a:r>
              <a:rPr lang="en-US" dirty="0"/>
              <a:t>Remove 90% of TSS and 60% of </a:t>
            </a:r>
            <a:r>
              <a:rPr lang="en-US" dirty="0" err="1"/>
              <a:t>phos</a:t>
            </a:r>
            <a:r>
              <a:rPr lang="en-US" dirty="0"/>
              <a:t>. 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Re-Development – design BMPs to:</a:t>
            </a:r>
          </a:p>
          <a:p>
            <a:pPr marL="677862" lvl="2" indent="-228600">
              <a:tabLst>
                <a:tab pos="3889375" algn="l"/>
              </a:tabLst>
            </a:pPr>
            <a:r>
              <a:rPr lang="en-US" dirty="0"/>
              <a:t>Retain 0.8-inch storm over IA onsite</a:t>
            </a:r>
          </a:p>
          <a:p>
            <a:pPr marL="677862" lvl="2" indent="-228600">
              <a:tabLst>
                <a:tab pos="3889375" algn="l"/>
              </a:tabLst>
            </a:pPr>
            <a:r>
              <a:rPr lang="en-US" dirty="0"/>
              <a:t>Remove 80% of TSS and 50% of </a:t>
            </a:r>
            <a:r>
              <a:rPr lang="en-US" dirty="0" err="1"/>
              <a:t>phos</a:t>
            </a:r>
            <a:r>
              <a:rPr lang="en-US" dirty="0"/>
              <a:t>.</a:t>
            </a:r>
          </a:p>
          <a:p>
            <a:pPr marL="677862" lvl="2" indent="-228600">
              <a:tabLst>
                <a:tab pos="3889375" algn="l"/>
              </a:tabLst>
            </a:pPr>
            <a:r>
              <a:rPr lang="en-US" dirty="0"/>
              <a:t>Note, does not apply to minor road work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Submittal of as-builts 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Long-term O&amp;M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2BB7097-DD37-4304-8152-3FF4AD2ADE38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pic>
        <p:nvPicPr>
          <p:cNvPr id="2052" name="Picture 4" descr="Image result for construction site stormwater">
            <a:extLst>
              <a:ext uri="{FF2B5EF4-FFF2-40B4-BE49-F238E27FC236}">
                <a16:creationId xmlns:a16="http://schemas.microsoft.com/office/drawing/2014/main" id="{F74A3399-A041-4E34-B4D2-9F09E3DC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7752"/>
            <a:ext cx="3634037" cy="2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struction Inspector reviewing documents at a construction site">
            <a:extLst>
              <a:ext uri="{FF2B5EF4-FFF2-40B4-BE49-F238E27FC236}">
                <a16:creationId xmlns:a16="http://schemas.microsoft.com/office/drawing/2014/main" id="{A8A911BC-8F60-4744-98EE-448F52AB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2" y="1026590"/>
            <a:ext cx="3374323" cy="22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12A1A-230B-462C-8430-0D05E4ABD37C}"/>
              </a:ext>
            </a:extLst>
          </p:cNvPr>
          <p:cNvSpPr txBox="1"/>
          <p:nvPr/>
        </p:nvSpPr>
        <p:spPr>
          <a:xfrm>
            <a:off x="5486400" y="2927529"/>
            <a:ext cx="347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Image Credit:  </a:t>
            </a:r>
            <a:r>
              <a:rPr lang="en-US" sz="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https://www.cityofsacramento.org/Public-Works/Engineering-Services/Programs-and-Services/Construction-Inspection-Services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68" y="1457011"/>
            <a:ext cx="8353532" cy="4934264"/>
          </a:xfrm>
        </p:spPr>
        <p:txBody>
          <a:bodyPr>
            <a:normAutofit/>
          </a:bodyPr>
          <a:lstStyle/>
          <a:p>
            <a:pPr marL="228600" indent="-228600">
              <a:tabLst>
                <a:tab pos="3889375" algn="l"/>
              </a:tabLst>
            </a:pPr>
            <a:r>
              <a:rPr lang="en-US" dirty="0"/>
              <a:t>IDDE Applies Everywhere</a:t>
            </a:r>
          </a:p>
          <a:p>
            <a:pPr marL="228600" indent="-228600">
              <a:tabLst>
                <a:tab pos="3889375" algn="l"/>
              </a:tabLst>
            </a:pPr>
            <a:r>
              <a:rPr lang="en-US" dirty="0"/>
              <a:t>Others for Land Disturbance </a:t>
            </a:r>
            <a:r>
              <a:rPr lang="en-US" u="sng" dirty="0"/>
              <a:t>&gt;1-Acre</a:t>
            </a:r>
          </a:p>
          <a:p>
            <a:pPr marL="228600" indent="-228600">
              <a:tabLst>
                <a:tab pos="3889375" algn="l"/>
              </a:tabLst>
            </a:pPr>
            <a:r>
              <a:rPr lang="en-US" dirty="0"/>
              <a:t>Also Applies when Total Land </a:t>
            </a:r>
            <a:br>
              <a:rPr lang="en-US" dirty="0"/>
            </a:br>
            <a:r>
              <a:rPr lang="en-US" dirty="0"/>
              <a:t>Disturbance &gt;1-Acre, e.g. Subdivisions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Does not apply unless you </a:t>
            </a:r>
            <a:r>
              <a:rPr lang="en-US" u="sng" dirty="0"/>
              <a:t>disturb</a:t>
            </a:r>
            <a:r>
              <a:rPr lang="en-US" dirty="0"/>
              <a:t> &gt;1 acre </a:t>
            </a:r>
            <a:br>
              <a:rPr lang="en-US" dirty="0"/>
            </a:br>
            <a:r>
              <a:rPr lang="en-US" dirty="0"/>
              <a:t>(likely N/A for additions, decks, pools, etc.)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Most impacts will be to subdivisions and large</a:t>
            </a:r>
            <a:br>
              <a:rPr lang="en-US" dirty="0"/>
            </a:br>
            <a:r>
              <a:rPr lang="en-US" dirty="0"/>
              <a:t>scale commercial sites, not single-family</a:t>
            </a:r>
          </a:p>
          <a:p>
            <a:pPr marL="228600" indent="-228600">
              <a:tabLst>
                <a:tab pos="3889375" algn="l"/>
              </a:tabLst>
            </a:pPr>
            <a:r>
              <a:rPr lang="en-US" dirty="0"/>
              <a:t>Why Do This? 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If not adopted, Town is in non-compliance </a:t>
            </a:r>
          </a:p>
          <a:p>
            <a:pPr marL="457200" lvl="1" indent="-228600">
              <a:tabLst>
                <a:tab pos="3889375" algn="l"/>
              </a:tabLst>
            </a:pPr>
            <a:r>
              <a:rPr lang="en-US" dirty="0"/>
              <a:t>Fines, </a:t>
            </a:r>
            <a:r>
              <a:rPr lang="en-US" u="sng" dirty="0"/>
              <a:t>consent order</a:t>
            </a:r>
            <a:r>
              <a:rPr lang="en-US" dirty="0"/>
              <a:t>, will have to do anyways</a:t>
            </a:r>
          </a:p>
          <a:p>
            <a:pPr marL="457200" lvl="1" indent="-228600">
              <a:tabLst>
                <a:tab pos="3889375" algn="l"/>
              </a:tabLst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2BB7097-DD37-4304-8152-3FF4AD2ADE38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1676F2-6CDB-47F3-B919-8E73974B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r="19449" b="11888"/>
          <a:stretch/>
        </p:blipFill>
        <p:spPr bwMode="auto">
          <a:xfrm>
            <a:off x="5670387" y="820419"/>
            <a:ext cx="3292743" cy="37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1EED95-F024-4C29-8450-F97BA0F64413}"/>
              </a:ext>
            </a:extLst>
          </p:cNvPr>
          <p:cNvSpPr txBox="1"/>
          <p:nvPr/>
        </p:nvSpPr>
        <p:spPr>
          <a:xfrm>
            <a:off x="5116217" y="4170894"/>
            <a:ext cx="384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Image Credit: </a:t>
            </a:r>
            <a:br>
              <a:rPr lang="en-US" sz="800" dirty="0"/>
            </a:b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http://www.cssboston.com/wp-content/uploads/2013/09/TannerPlan.jpg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40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Regulatory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68" y="1457011"/>
            <a:ext cx="8229600" cy="493426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889375" algn="l"/>
              </a:tabLst>
            </a:pPr>
            <a:r>
              <a:rPr lang="en-US" u="sng" dirty="0"/>
              <a:t>1. Bylaw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Combine IDDE and Stormwater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Keep it brief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Establish legal authority and enforcement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Allow adoption of regulations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Who authorizes program – Board of Selectmen</a:t>
            </a:r>
          </a:p>
          <a:p>
            <a:pPr marL="228600" indent="-228600">
              <a:tabLst>
                <a:tab pos="3889375" algn="l"/>
              </a:tabLst>
            </a:pPr>
            <a:r>
              <a:rPr lang="en-US" dirty="0"/>
              <a:t>Bylaw Adopted at Town Meeting – Final Version Complete</a:t>
            </a:r>
          </a:p>
          <a:p>
            <a:pPr marL="228600" indent="-228600">
              <a:tabLst>
                <a:tab pos="3889375" algn="l"/>
              </a:tabLst>
            </a:pPr>
            <a:endParaRPr lang="en-US" dirty="0"/>
          </a:p>
          <a:p>
            <a:pPr marL="0" indent="0">
              <a:buNone/>
              <a:tabLst>
                <a:tab pos="3889375" algn="l"/>
              </a:tabLst>
            </a:pPr>
            <a:r>
              <a:rPr lang="en-US" u="sng" dirty="0"/>
              <a:t>2. Regulations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Establish permit process and requirements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Detail and what needs to be done</a:t>
            </a:r>
          </a:p>
          <a:p>
            <a:pPr marL="519113" lvl="1" indent="-228600">
              <a:tabLst>
                <a:tab pos="3889375" algn="l"/>
              </a:tabLst>
            </a:pPr>
            <a:r>
              <a:rPr lang="en-US" dirty="0"/>
              <a:t>Who manages program – Planning Board</a:t>
            </a:r>
          </a:p>
          <a:p>
            <a:pPr marL="228600" indent="-228600">
              <a:tabLst>
                <a:tab pos="3889375" algn="l"/>
              </a:tabLst>
            </a:pPr>
            <a:r>
              <a:rPr lang="en-US" dirty="0"/>
              <a:t>Regs Adopted at PB Meeting – Draft Complete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2BB7097-DD37-4304-8152-3FF4AD2ADE38}"/>
              </a:ext>
            </a:extLst>
          </p:cNvPr>
          <p:cNvSpPr txBox="1">
            <a:spLocks/>
          </p:cNvSpPr>
          <p:nvPr/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pic>
        <p:nvPicPr>
          <p:cNvPr id="5122" name="Picture 2" descr="Image result for legal">
            <a:extLst>
              <a:ext uri="{FF2B5EF4-FFF2-40B4-BE49-F238E27FC236}">
                <a16:creationId xmlns:a16="http://schemas.microsoft.com/office/drawing/2014/main" id="{1830EC91-9DFB-440E-886A-3D28319B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40" y="1492571"/>
            <a:ext cx="3214490" cy="16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5B71D-177B-4CA8-8DE3-DB53EB6F5C87}"/>
              </a:ext>
            </a:extLst>
          </p:cNvPr>
          <p:cNvSpPr txBox="1"/>
          <p:nvPr/>
        </p:nvSpPr>
        <p:spPr>
          <a:xfrm>
            <a:off x="5748640" y="1457011"/>
            <a:ext cx="33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Credit: </a:t>
            </a:r>
            <a:br>
              <a:rPr lang="en-US" sz="800" dirty="0"/>
            </a:b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https://www.wdam.com/2019/09/27/website-offers-free-legal-help-low-income-mississippians/</a:t>
            </a:r>
            <a:endParaRPr lang="en-US" sz="800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3D62B70D-F1AA-43B1-974A-4A6EC903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76" y="3787319"/>
            <a:ext cx="2716154" cy="18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73095C-E3A3-4DF3-A1EB-D66C32587E54}"/>
              </a:ext>
            </a:extLst>
          </p:cNvPr>
          <p:cNvSpPr txBox="1"/>
          <p:nvPr/>
        </p:nvSpPr>
        <p:spPr>
          <a:xfrm>
            <a:off x="6246976" y="3830572"/>
            <a:ext cx="271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Credit:  </a:t>
            </a:r>
            <a:r>
              <a:rPr lang="en-US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https://www.freedomworks.org/content/regulation-madness-coming-end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7131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8229600" cy="42545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C</a:t>
            </a:r>
            <a:r>
              <a:rPr lang="en-US" dirty="0"/>
              <a:t>lient Focused, Responsive, Quality Service • </a:t>
            </a:r>
            <a:r>
              <a:rPr lang="en-US" sz="1800" dirty="0"/>
              <a:t>E</a:t>
            </a:r>
            <a:r>
              <a:rPr lang="en-US" dirty="0"/>
              <a:t>xperienced, Knowledgeable Technical Staff  • </a:t>
            </a:r>
            <a:r>
              <a:rPr lang="en-US" sz="1800" dirty="0"/>
              <a:t>I</a:t>
            </a:r>
            <a:r>
              <a:rPr lang="en-US" dirty="0"/>
              <a:t>nnovative, Cost Effective Designs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AF857-AF59-4C3A-AD8F-BF0B0E96973E}"/>
              </a:ext>
            </a:extLst>
          </p:cNvPr>
          <p:cNvSpPr/>
          <p:nvPr/>
        </p:nvSpPr>
        <p:spPr>
          <a:xfrm>
            <a:off x="304800" y="432897"/>
            <a:ext cx="853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Comparison with Existing Regulations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3EC156-698E-4111-9724-3D484AE5DDD8}"/>
              </a:ext>
            </a:extLst>
          </p:cNvPr>
          <p:cNvSpPr txBox="1">
            <a:spLocks/>
          </p:cNvSpPr>
          <p:nvPr/>
        </p:nvSpPr>
        <p:spPr>
          <a:xfrm>
            <a:off x="180869" y="1225551"/>
            <a:ext cx="6238219" cy="48704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Corbe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Now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Town Doesn’t Have the 3 Required Regulations</a:t>
            </a:r>
          </a:p>
          <a:p>
            <a:pPr marL="342900" indent="-34290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Regs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Plan,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Wetland, etc.)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Meet All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Requirements </a:t>
            </a:r>
            <a:endParaRPr lang="en-US" b="1" dirty="0"/>
          </a:p>
          <a:p>
            <a:pPr marL="342900" indent="-342900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by 2008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Last Permit</a:t>
            </a:r>
          </a:p>
          <a:p>
            <a:pPr marL="342900" indent="-342900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 Decree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Regulations</a:t>
            </a:r>
          </a:p>
          <a:p>
            <a:pPr marL="342900" indent="-342900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30, 2021</a:t>
            </a:r>
          </a:p>
        </p:txBody>
      </p:sp>
      <p:pic>
        <p:nvPicPr>
          <p:cNvPr id="5" name="Picture 4" descr="Image result for list">
            <a:extLst>
              <a:ext uri="{FF2B5EF4-FFF2-40B4-BE49-F238E27FC236}">
                <a16:creationId xmlns:a16="http://schemas.microsoft.com/office/drawing/2014/main" id="{2949A59F-613F-4451-9D81-42382CB8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3" y="1246271"/>
            <a:ext cx="2582651" cy="19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82C5148-4CB5-4CF3-9D37-3A01833D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92" y="3556296"/>
            <a:ext cx="3592903" cy="23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11FF022-3DB7-4FF1-A4DD-19423821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/>
          <a:stretch/>
        </p:blipFill>
        <p:spPr bwMode="auto">
          <a:xfrm>
            <a:off x="555477" y="4126947"/>
            <a:ext cx="4165627" cy="19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503C4-31C6-4050-8B4C-DB94C96CCBA1}"/>
              </a:ext>
            </a:extLst>
          </p:cNvPr>
          <p:cNvSpPr txBox="1"/>
          <p:nvPr/>
        </p:nvSpPr>
        <p:spPr>
          <a:xfrm>
            <a:off x="5351618" y="5558033"/>
            <a:ext cx="372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Credit:</a:t>
            </a:r>
          </a:p>
          <a:p>
            <a:r>
              <a:rPr lang="en-US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https://innovationcentersouth.com/development/site-plans/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379507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5069</TotalTime>
  <Words>836</Words>
  <Application>Microsoft Office PowerPoint</Application>
  <PresentationFormat>On-screen Show (4:3)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Corbel</vt:lpstr>
      <vt:lpstr>Basis</vt:lpstr>
      <vt:lpstr>Lincoln’s NPDES MS4 Stormwater Program  MS4 Regulatory Updates   Board of Selectmen Meeting – April 5, 2021</vt:lpstr>
      <vt:lpstr>NPDES MS4 Permit Background</vt:lpstr>
      <vt:lpstr>MS4 Permit Requirements</vt:lpstr>
      <vt:lpstr>3 Regulatory Mechanisms</vt:lpstr>
      <vt:lpstr>3 Regulatory Mechanisms</vt:lpstr>
      <vt:lpstr>3 Regulatory Mechanisms</vt:lpstr>
      <vt:lpstr>Applicability </vt:lpstr>
      <vt:lpstr>Regulatory Components </vt:lpstr>
      <vt:lpstr>PowerPoint Presentation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Cristofori</dc:creator>
  <cp:lastModifiedBy>Paula Vaughn</cp:lastModifiedBy>
  <cp:revision>373</cp:revision>
  <cp:lastPrinted>2020-01-23T19:59:45Z</cp:lastPrinted>
  <dcterms:created xsi:type="dcterms:W3CDTF">2017-03-23T12:43:38Z</dcterms:created>
  <dcterms:modified xsi:type="dcterms:W3CDTF">2021-04-01T14:05:22Z</dcterms:modified>
</cp:coreProperties>
</file>